
<file path=[Content_Types].xml><?xml version="1.0" encoding="utf-8"?>
<Types xmlns="http://schemas.openxmlformats.org/package/2006/content-types">
  <Default Extension="fntdata" ContentType="application/x-fontdata"/>
  <Default Extension="gif" ContentType="image/gif"/>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ink/ink273.xml" ContentType="application/inkml+xml"/>
  <Override PartName="/ppt/ink/ink274.xml" ContentType="application/inkml+xml"/>
  <Override PartName="/ppt/tags/tag7.xml" ContentType="application/vnd.openxmlformats-officedocument.presentationml.tags+xml"/>
  <Override PartName="/ppt/notesSlides/notesSlide16.xml" ContentType="application/vnd.openxmlformats-officedocument.presentationml.notesSlide+xml"/>
  <Override PartName="/ppt/ink/ink275.xml" ContentType="application/inkml+xml"/>
  <Override PartName="/ppt/ink/ink276.xml" ContentType="application/inkml+xml"/>
  <Override PartName="/ppt/ink/ink277.xml" ContentType="application/inkml+xml"/>
  <Override PartName="/ppt/tags/tag8.xml" ContentType="application/vnd.openxmlformats-officedocument.presentationml.tags+xml"/>
  <Override PartName="/ppt/notesSlides/notesSlide17.xml" ContentType="application/vnd.openxmlformats-officedocument.presentationml.notesSlide+xml"/>
  <Override PartName="/ppt/ink/ink278.xml" ContentType="application/inkml+xml"/>
  <Override PartName="/ppt/ink/ink279.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2" r:id="rId1"/>
  </p:sldMasterIdLst>
  <p:notesMasterIdLst>
    <p:notesMasterId r:id="rId36"/>
  </p:notesMasterIdLst>
  <p:sldIdLst>
    <p:sldId id="256" r:id="rId2"/>
    <p:sldId id="279" r:id="rId3"/>
    <p:sldId id="281" r:id="rId4"/>
    <p:sldId id="300" r:id="rId5"/>
    <p:sldId id="313" r:id="rId6"/>
    <p:sldId id="315" r:id="rId7"/>
    <p:sldId id="289" r:id="rId8"/>
    <p:sldId id="290" r:id="rId9"/>
    <p:sldId id="291" r:id="rId10"/>
    <p:sldId id="301" r:id="rId11"/>
    <p:sldId id="292" r:id="rId12"/>
    <p:sldId id="295" r:id="rId13"/>
    <p:sldId id="296" r:id="rId14"/>
    <p:sldId id="298" r:id="rId15"/>
    <p:sldId id="293" r:id="rId16"/>
    <p:sldId id="302" r:id="rId17"/>
    <p:sldId id="305" r:id="rId18"/>
    <p:sldId id="306" r:id="rId19"/>
    <p:sldId id="307" r:id="rId20"/>
    <p:sldId id="309" r:id="rId21"/>
    <p:sldId id="310" r:id="rId22"/>
    <p:sldId id="308" r:id="rId23"/>
    <p:sldId id="311" r:id="rId24"/>
    <p:sldId id="312" r:id="rId25"/>
    <p:sldId id="319" r:id="rId26"/>
    <p:sldId id="261" r:id="rId27"/>
    <p:sldId id="288" r:id="rId28"/>
    <p:sldId id="294" r:id="rId29"/>
    <p:sldId id="282" r:id="rId30"/>
    <p:sldId id="317" r:id="rId31"/>
    <p:sldId id="318" r:id="rId32"/>
    <p:sldId id="265" r:id="rId33"/>
    <p:sldId id="266" r:id="rId34"/>
    <p:sldId id="267" r:id="rId35"/>
  </p:sldIdLst>
  <p:sldSz cx="9144000" cy="5143500" type="screen16x9"/>
  <p:notesSz cx="6858000" cy="9144000"/>
  <p:embeddedFontLst>
    <p:embeddedFont>
      <p:font typeface="Cambria Math" panose="02040503050406030204" pitchFamily="18" charset="0"/>
      <p:regular r:id="rId37"/>
    </p:embeddedFont>
    <p:embeddedFont>
      <p:font typeface="Google Sans" panose="020B0604020202020204" charset="0"/>
      <p:regular r:id="rId38"/>
      <p:bold r:id="rId39"/>
      <p:italic r:id="rId40"/>
      <p:boldItalic r:id="rId41"/>
    </p:embeddedFont>
    <p:embeddedFont>
      <p:font typeface="Google Sans Medium" panose="020B0604020202020204" charset="0"/>
      <p:regular r:id="rId42"/>
      <p:bold r:id="rId43"/>
      <p:italic r:id="rId44"/>
      <p:boldItalic r:id="rId45"/>
    </p:embeddedFont>
    <p:embeddedFont>
      <p:font typeface="Helvetica Neue Light" panose="020B0604020202020204" charset="0"/>
      <p:regular r:id="rId46"/>
      <p:bold r:id="rId47"/>
      <p:italic r:id="rId48"/>
      <p:boldItalic r:id="rId49"/>
    </p:embeddedFont>
    <p:embeddedFont>
      <p:font typeface="Roboto"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FF66CC"/>
    <a:srgbClr val="FF6699"/>
    <a:srgbClr val="F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B015E6-C970-44C0-9009-B6B4E1B238A6}">
  <a:tblStyle styleId="{2EB015E6-C970-44C0-9009-B6B4E1B238A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autoAdjust="0"/>
    <p:restoredTop sz="88978" autoAdjust="0"/>
  </p:normalViewPr>
  <p:slideViewPr>
    <p:cSldViewPr snapToGrid="0">
      <p:cViewPr varScale="1">
        <p:scale>
          <a:sx n="79" d="100"/>
          <a:sy n="79" d="100"/>
        </p:scale>
        <p:origin x="696"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5:52.643"/>
    </inkml:context>
    <inkml:brush xml:id="br0">
      <inkml:brushProperty name="width" value="0.05" units="cm"/>
      <inkml:brushProperty name="height" value="0.05" units="cm"/>
      <inkml:brushProperty name="color" value="#FFFFFF"/>
      <inkml:brushProperty name="ignorePressure" value="1"/>
    </inkml:brush>
  </inkml:definitions>
  <inkml:trace contextRef="#ctx0" brushRef="#br0">37 1,'1'1,"0"0,0-1,-1 1,1 0,-1 0,1 0,-1 0,1 0,-1 0,0 0,1 0,-1 0,0 1,0-1,0 0,0 0,0 0,0 0,0 1,0 2,3 47,-3 11,0-62,0 0,0 0,0 0,0 0,0 0,0 0,0 0,0 0,0 0,0 0,0 0,0 0,0 0,0 0,0 0,0 0,0 0,0 0,0 0,0 0,0 0,1 0,-1 0,0 0,0 0,0 0,0 1,0-1,0 0,0 0,0 0,0 0,0 0,0 0,0 0,0 0,0 0,0 0,0 0,0 0,0 0,0 0,0 0,0 0,0 0,0 0,0 0,0 0,0 0,0 0,0 0,0 0,0 0,0 0,0 0,0 0,0 1,0-1,0 0,0 0,0 0,0 0,0 0,2-5,3-7,-5 11,23-71,-14 55,-9 17,0-1,0 1,0 0,0 0,0 0,0 0,0 0,0 0,0-1,0 1,0 0,0 0,0 0,0 0,0 0,0 0,-1-1,1 1,0 0,0 0,0 0,0 0,0 0,0 0,0 0,-1 0,1 0,0 0,0 0,0 0,0 0,0 0,0 0,-1 0,1 0,0 0,0 0,0 0,0 0,0 0,-1 0,-6-1,5 1,-71-3,89 4,22-1,19-3,-40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56.555"/>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46.96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56.23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87 169,'-2'-2,"0"0,1 0,-1 0,0 0,1-1,-1 1,1 0,0-1,0 1,0-1,0 1,0-1,0 1,1-2,-1 12,-1-6,-3-7,3 3,1 0,-1 0,0 1,0-1,1 0,-2 1,-4-6,6 8,1 3,2 3,17 21,-18-51,-1 22,0-1,0 1,0-1,0 1,-1-1,1 1,0 0,-1-1,1 1,-1-1,1 1,-1 1,1-1,-1 0,0 1,1-1,-1 1,0-1,0 1,1-1,-1 1,0 0,0-1,0 1,0 0,1 0,-1-1,-1 1,1 0,0 0,0-1,0 1,0-1,-1 0,1 1,0-1,0 0,0 1,0-1,0 0,1 0,-1 0,0 0,0 0,0 0,1 0,-1 0,1 0,-1 0,1 0,-1-1,1 1,-2-4,1 0,0-1,1 1,-1 0,1-1,-1-11,1 14,-1 0,1 0,-1 1,0-1,0 0,0 0,0 0,-2-1,1-2,2 5,0 0,-1 0,1 0,0 0,-1 0,1 0,-1 1,1-1,-1 0,1 0,-1 3,1-1,-1 1,1-1,0 1,0-1,0 1,0 1,0 2,0 1,0 1,0-1,1 0,0 0,2 7,-2-12,-1 1,1-1,0 1,0-1,0 1,1-1,0 1,6 8,-3 0,1 0,0 0,0-1,1 0,3 2,-4-3,-5-7,-1 1,1-1,0 0,0 0,0 0,0 0,0 0,0 0,2 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7:02.88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141 311,'-6'-8,"2"2,2 3,0 0,0 0,0 0,0 0,0 1,-1-1,-3-5,4 6,0 1,0-1,0 1,1-1,-1 1,-1 0,1-1,-1 1,-8-5,10 4,0 0,-1 0,1 0,0 0,0 0,0 0,0 0,0 0,0-1,0 1,1-1,-3-5,3 6,-1-1,0 1,1-1,0 1,0-1,0 1,-3-14,3 16,0-1,-1 0,1 0,-1 1,1-1,-1 0,1 1,-1-1,1 1,-1-1,1 1,-1-1,0 1,0-1,1 1,-1 0,0-1,1 1,-1-1,0 1,1-1,-1 1,0-1,1 1,-1-1,1 0,-1 1,1-1,0 0,-1 0,1 1,-1-1,1-1,-1-11,1 12,0 0,1 0,-1 0,0 0,-1 0,1 0,0 0,0 0,0 0,-1-1,1 1,0 0,-1 0,1 0,-1 1,1-1,-1 0,0 0,1 0,-2 0,1-1,0 1,0-1,0 0,0 1,0-1,1 1,-1-1,0 0,1 0,-1 0,1 1,0-1,-1-1,1 0,0 1,-1 0,1-1,-1 1,0 0,0-1,0 1,0 0,0-1,-1 1,2-1,-1 1,0-1,0 0,1 1,-1-1,1 0,0 1,0-1,0 0,0-1,0 1,-1-1,1 0,-2-4,-5-15,6 20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7:06.45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35,'0'-1,"0"-1,0-1,0 0,0 0,0-1,0 0,0 0,0 0,0 0,0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7:13.20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7:16.42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352 247,'-24'-18,"18"12,-1 1,-5-3,6 4,9 4,7 1,-2 0,-5-1</inkml:trace>
  <inkml:trace contextRef="#ctx0" brushRef="#br0" timeOffset="7347.905">336 212,'-17'9,"14"-7,1-1,-1 1,1-1,-1 1,1-1,-1 0,0 0,1-1,-1 1,0 0,0-1,0 0,1 0,-2 0,2 0,0-1,1 0,-1 0,1 0,-1 0,1 0,-1 0,1-1,-1 1,1 0,0-1,0 1,0-1,0 1,0-1,0 0,0 1,0-1,1 0,-1 0,1 0,-1 0,5 3,-1 0,0 0,0 0,0 0,0-1,1 1,-4-1,-2 0,-1 0,1 0,-1 0,1-1,-1 1,0-1,2 1,0 0,1 0,-1-1,0 1,1 0,-1-1,1 1,-1-1,0 1,1-1,-1 1,1-1,-1 1,1-1,-1 1,1-1,0 0,-1 1,1-1,0 0,-1 1,1-1,0 0,0 0,0 0,-1-2,0-1,0 0,0 1,-1-1,1 0,-1 1,0 0,0-1,0 1,0 0,-1 0,0-2,-6 0,8 4,-1 1,1-1,0 0,0 0,0 1,0-1,0 0,0 0,1 0,-1 0,0 0,0 0,1 0,-1-1,0 1,1 0,-1-1,0-1,-1-1,1 0,-1 1,0-1,-1-1,2 3,0 0</inkml:trace>
  <inkml:trace contextRef="#ctx0" brushRef="#br0" timeOffset="7862.466">182 93,'0'0</inkml:trace>
  <inkml:trace contextRef="#ctx0" brushRef="#br0" timeOffset="17365.437">182 190,'0'-4,"1"0,-2-1,1 1,0 0,-1 0,0 0,1 0,-2 0,1 0,0 0,-1 1,0-1,-1-3,2 7,0-1,1 1,-1-1,0 1,0-1,1 1,-1-1,0 1,0 0,0-1,1 1,-1 0,0 0,0 0,0 0,0-1,0 1,0 0,1 0,-2 1,-9-3,11 2,-1 0,1-1,0 1,-1 0,1-1,0 1,-1 0,1-1,0 1,0 0,-1-1,1 1,0-1,0 1,0 0,-1-1,1 1,0-1,0 1,0-1,0 1,0-1,0 1,0 0,0-1,0-3,2 6,-2-1,0 0,1 0,-1 0,1 0,-1 0,1 0,-1 0,1-1,0 1,-1 0,1 0,0 0,0-1,0 1,0-1,0 1,1-1,-1 0,0 0,0 0,0 1,0-1,0 0,0 0,1-1,-1 1,-1 0,1 0,-1 0,1 0,-1 0,1-1,-1 1,1 0,-1 0,1-1,-1 1,0 0,1-1,-1 1,1-1,-1 1,0 0,0-1,1 1,-1-1,0 1,1-1,-1 1,0-1,0 1,0-1,0 1,0 0,0 0,0 0,0 0,1-1,-1 1,0 0,0 0,0 0,0 0,0 0,0 0,0-1,0 1,0 0,1 0,-1 0,0 0,0 0,0 0,0 0,0 0,1 0,-1 0,0 0,0 0,0-1,0 1,0 0,1 0,-1 0,0 0,0 0,0 0,0 1,1-1,-1 0,0 0,7 4,-5-2,-1-1,1 1,-1-1,0 1,0-1,0 1,0 0,0 0,1 3,0 0,-1 0,1 1,0-1,3 4,-2-3,11 15,-10-17,-1 0,0 1,0 0,-1 0,1 0,-1 0,0 0,1 3,-2-5,1 0,0 0,-1 0,1-1,0 1,1 0,-1-1,0 0,1 1,8 9,-10-11,0 0,1 0,-1 0,0 0,0 0,0 0,1 0,-1 0,0 0,1-1,-1 1,1 0,-1-1,1 1,-1-1,1 0,-1 0,1 1,-1-1,1 0,0 0,-6-1,1-1,-1 1,0-1,1 0,-3-1,-10-5,7 3,0 0,0 0,0-1,1 0,-6-6,-7-9,17 16,0 1,0 0,0 0,-1 0,1 0,-1 1,0-1,-4 0,-1-3,9 6,-1 0,1 0,0 0,-1 0,1 1,-1-1,1 0,-1 1,-1-1,3 1,-1 0,0 0,1-1,-1 1,0 0,1-1,-1 1,1 0,-1-1,1 1,-1-1,1 1,-1-1,1 1,-1-1,1 1,-1-1,1 1,0-1,-1 1,1-1,0 0,0 1,-1-1,1 0,-2-19,1 9,0 2,0-1,1 1,1-6,-1-20,0 34,0 1,-1-1,1 1,0-1,0 1,0-1,-1 1,1-1,0 1,0-1,-1 1,1-1,0 1,-1-1,1 1,-1 0,1-1,-2 0,0-1</inkml:trace>
  <inkml:trace contextRef="#ctx0" brushRef="#br0" timeOffset="19518.447">94 29,'-26'0,"7"1,-16-2,34 1,0-1,1 1,-1 0,0 0,1 0,-1 0,0-1,1 1,-1 0,1 0,-1-1,1 1,-1-1,1 1,-1 0,1-1,-1 1,1-1,-1 1,1-1,0 1,-1-1,1 0,-1 0,1 1,0 0,0 0,0-1,0 1,0 0,0 0,0-1,0 1,0 0,0 0,0-1,0 1,0 0,0 0,0 0,1-1,-1 1,0 0,0 0,0-1,0 1,0 0,0 0,1 0,-1-1,1 1,-1 0,1-1,-1 1,1 0,-1 0,1-1,-1 1,1 0,-1 0,1 0,0 0,-1 0,1 0,0 0,9-1,-5 1,-1 0,1-1,-1 2,1-1,-1 0,1 1,-1 0,3 1,-6-2,0 0,0 1,-1-1,1 1,0 0,0-1,-1 1,1 0,0-1,-1 1,1 0,-1 0,1-1,-1 1,1 0,-1 0,1 0,-1 0,0 0,0 0,1-1,-1 1,0 0,0 0,0 0,0 0,0 0,0 0,0 0,0 0,-1 0,1 2</inkml:trace>
  <inkml:trace contextRef="#ctx0" brushRef="#br0" timeOffset="20450.555">94 0</inkml:trace>
  <inkml:trace contextRef="#ctx0" brushRef="#br0" timeOffset="22498.982">81 7,'0'0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7:49.44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44,'1'-6,"-1"0,1 0,-1 0,0-1,0-5,0 11,0 5,0 1,1 0,0 0,0 0,0-1,1 1,-1 0,1-1,2 4,6 20,-9-25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05.29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73 19,'-21'0,"6"1,-13-2,28 1,-1 0,1 0,0 0,-1 0,1-1,0 1,-1 0,1 0,0 0,-1 0,1 0,0 0,-1-1,1 1,0 0,-1 0,1 0,0-1,0 1,-1 0,1 0,0-1,0 1,0 0,-1-1,1 1,0 0,0-1,0 1,0 0,0-1,0 1,-1 0,1-1,0 1,0 0,0-1,0 1,0-1,1 1,-1-1,0 1,0-1,0 1,0 0,1-1,-1 1,0-1,0 1,1 0,-1-1,0 1,1 0,-1-1,0 1,1 0,-1 0,1-1,-1 1,0 0,1 0,-1-1,1 1,-1 0,1 0,-1 0,1 0,0 0,5 0,-3 0</inkml:trace>
  <inkml:trace contextRef="#ctx0" brushRef="#br0" timeOffset="347.243">25 1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10.90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123 146,'-63'0,"63"0,1 0,-1 0,1 0,-1 0,0 0,1 0,-1 0,1 0,-1-1,1 1,-1 0,0 0,1 0,-1-1,0 1,1 0,-1-1,0 1,1 0,-1-1,0 1,1 0,-1-1,0 1,0 0,0-1,1 1,-1-1,0 1,0-1,0 1,0 0,0-1,0 1,0-1,0 1,0-1,0 1,0 0,0-1,0 1,0-1,0 1,0-1,0 1,-1 0,1-1,0 1,0-1,-1 1,1 0,0-1,0 1,-1 0,1-1,0 1,-1 0,1 0,0-1,-1 1,1 0,-1 0,1-1,0 1,-1 0,1 0,-1 0,23 0,-24 0,0-1,1 0,-1 0,1 0,-1 0,1 0,-1 0,1 0,0-1,0 1,0-1,-1 1,1 0,0-2,-9-9,8 10,0 1,1-1,-1 0,1 0,0 0,0 0,0 0,0 0,0 0,0 0,-8-15,7 15,1 0,0 0,0 0,0 0,0 0,0-2,0 2,0 0,1 1,-1-1,0 0,0 0,0 0,0 0,-1 1,1-1,0 1,0 0,0 0,0-1,0 1,1 0,-1-1,0 1,1-1,-1 0,-2-5,2 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14.21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00.85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11 25,'0'0</inkml:trace>
  <inkml:trace contextRef="#ctx0" brushRef="#br0" timeOffset="918.574">22 20</inkml:trace>
  <inkml:trace contextRef="#ctx0" brushRef="#br0" timeOffset="2146.945">0 9,'0'0</inkml:trace>
  <inkml:trace contextRef="#ctx0" brushRef="#br0" timeOffset="2648.031">5 1,'0'0</inkml:trace>
  <inkml:trace contextRef="#ctx0" brushRef="#br0" timeOffset="7301.906">9 14,'0'0</inkml:trace>
  <inkml:trace contextRef="#ctx0" brushRef="#br0" timeOffset="7860.363">16 14,'-1'0,"1"0</inkml:trace>
  <inkml:trace contextRef="#ctx0" brushRef="#br0" timeOffset="8478.072">16 14,'0'0</inkml:trace>
  <inkml:trace contextRef="#ctx0" brushRef="#br0" timeOffset="10865.464">13 9</inkml:trace>
  <inkml:trace contextRef="#ctx0" brushRef="#br0" timeOffset="11494.973">13 9</inkml:trace>
  <inkml:trace contextRef="#ctx0" brushRef="#br0" timeOffset="13703.44">16 12</inkml:trace>
  <inkml:trace contextRef="#ctx0" brushRef="#br0" timeOffset="14808.261">20 12</inkml:trace>
  <inkml:trace contextRef="#ctx0" brushRef="#br0" timeOffset="15695.838">9 9</inkml:trace>
  <inkml:trace contextRef="#ctx0" brushRef="#br0" timeOffset="16133.473">9 1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17.83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23.04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116 103,'0'-7,"0"3,0 1,0-1,0 0,-1 0,0 0,1 3,0 0,0 0,-1 0,1 0,-1 0,1 0,-1 0,1 0,-1 0,1 1,-1-1,0 0,0 0,1 1,-1-1,0 0,0 1,0-1,1 1,-1-1,-1 1,1-1,-1 0,0 1,1-1,-1 0,0 0,1 0,-1-1,1 1,0 0,-1 0,1-1,0 1,0-1,0 1,0-1,0 1,0-1,0 0,0 0,1 1,-1-2,0 1,0 0,-1 0,1-1,-1 1,0 0,1 1,-1-1,0 0,-2-1,3 3,1-1,-1 1,0-1,0 1,1-1,-1 1,0 0,0 0,0-1,0 1,1 0,-1 0,0 0,0 0,0 0,1 0,-1 0,1 0,-1 0,1 0,-1 1,1-1,0 0,-1 0,1 1,-1-1,1 0,-1 1,1-1,0 0,-1 1,1-1,0 1,-1-1,1 0,0 1,0-1,-1 1,1-1,0 1,-3 8,-3 4,-16 16,21-27,1-3,2-6,5-3,-6 7,1 0,0 0,0 0,1 0,-1 0,1 0,1-1,-2 3,0 1,1-1,-1 1,0-1,1 1,-1 0,1 0,-1 0,0 0,1 0,-1 0,1 1,7 0,21-2,-28 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26.58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80 0,'-63'35,"60"-34,-9 5,10-2,2-4,0 0,0 1,1-1,-1 0,0 0,0 1,0-1,0 0,1 0,-1 0,0 1,0-1,1 0,-1 0,0 0,0 0,1 1,-1-1,0 0,0 0,1 0,0 0,0 0,0 1,-1-1,1 0,0 0,0 0,0 0,0 0,0 0,0 0,0 0,0 0,0-1,0 1,0 0,0-1,0 1,1-1</inkml:trace>
  <inkml:trace contextRef="#ctx0" brushRef="#br0" timeOffset="380.431">25 47</inkml:trace>
  <inkml:trace contextRef="#ctx0" brushRef="#br0" timeOffset="1301.022">25 47</inkml:trace>
  <inkml:trace contextRef="#ctx0" brushRef="#br0" timeOffset="2829.657">10 62,'0'0</inkml:trace>
  <inkml:trace contextRef="#ctx0" brushRef="#br0" timeOffset="4647.245">12 51,'0'0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42.43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122 146,'-7'-6,"1"0,1-1,-1 0,1-1,2 4,1 1,1-1,-1 0,0 0,1 0,0 0,0 0,0 0,0-3,0 4,0 0,1 0,-1 1,-1-1,1 0,0 1,-1-1,-1-3,-6-6,8 10,0 1,-1-1,1 1,0-1,0 1,0-1,0 0,0 0,1 1,-1-1,0 0,1 0,-1 0,1-1,1 4,0-1,0 1,0-1,0 1,0-1,0 1,0 0,0 0,-1-1,2 2,-1-1,2 1,-1 1,1-1,-1 0,0 1,0-1,0 1,0 0,0 0,-1-1,1 1,-1 0,0 1,1-1,-2-1,1 0,0-1,-1 1,1-1,0 1,0-1,0 1,1-1,-1 0,0 1,0-1,1 0,-1 0,2 1,-1-1,0 1,0 0,0 0,0 0,0 0,0 1,0-1,-1 0,0 0,1 0,-1 0,0 0,0 1,-1-1,1 0,0 1,-1-1,1 1,-1-1,0 1,0-1,0 1,1 1,-1-3,0 0,0 0,0 0,0 0,0 0,0 0,0 0,0 0,0-1,-1 1,1 0,0 0,-1 0,1 0,0 0,-1 0,1-1,-1 0,1 0,0 0,0 0,0 0,0 0,-1 0,1 0,0 0,0 0,0 0,-1 0,1 0,0 0,0 0,0 0,-1 0,1 0,0 0,0 0,0 0,0-1,-1 1,1 0,0 0,0 0,0 0,0 0,0-1,0 1,-1 0,1 0,0 0,0 0,0-1,0 1,0 0,0 0,0 0,0-1,0 1,0 0,0 0,-2-11,2 9,-1 9,1-7,-1 1,1-1,0 1,0-1,-1 1,1-1,0 0,-1 1,1-1,0 1,-1-1,1 0,-1 1,1-1,0 0,-1 1,1-1,-1 0,1 0,-1 1,1-1,-1 0,0 0,1 0,-1 0,1 0,-1 0,1 0,-1 0,1 0,-1 0,0 0,1 0,-1 0,0 0,1 0,-1 0,1 0,-1-1,0 1,1 0,-1 0,1 0,-1-1,1 1,-1 0,1 0,-1-1,1 1,-1-1,1 1,-1 0,1-1,-1 1,1-1,0 1,-1-1,1 1,0-1,0 1,-1-1,1 1,0-1,0 0,0 1,0-2,0 0,0 1,-1-1,1 0,0 1,-1-1,1 1,-1-1,0-1,0 2,0 0,0 0,0 0,0 0,0 1,0-1,0 0,0 0,0 1,0-1,-1 1,1-1,0 0,0 1,0-1,0 1,1-1,-1 1,0-1,1 0,-1 1,0-1,1 0,-1 0,1 0,-1 1,1-1,-1 0,1 0,0 0,-1 0,1 0,0 0,-1-4,1 0,-1 1,1-1,0 0,0 1,0 1,0 0,0-1,0 1,-1 0,0-3,-1 2,0 0,-1 1,1-1,-1 0,0 1,1-1,-2 1,-1-2,5 5,-1 0,1-1,0 1,0 0,0 0,0 0,0 0,-1 0,1 0,0 0,0 0,0 0,0 0,-1 0,1 0,0 0,0 0,0 0,0 0,-1 0,1 0,0 0,0 0,0 0,0 0,-1 0,1 0,0 0,0 0,0 0,0 1,0-1,-1 0,1 0,0 0,0 0,0 0,0 0,0 1,0-1,0 0,0 0,-1 0,1 0,0 0,0 1,0-1,0 0,0 0,0 0,0 0,0 1,0-1,0 0,-3 14,2-9,-4 8,3-10,1 0,-1 0,1 1,0-1,0 1,0-1,1 1,-1 3,1-9,1 1,0 0,-1 0,1 0,0-1,-1 1,1 0,0 0,0 0,0 0,0 0,0 1,0-1,0 0,1 0,18-13,-18 13,1 0,-1 1,0-1,1 1,-1-1,0 1,1 0,0-1,-3 1,1 0,0 0,0 0,0 1,-1-1,1 0,0 0,0 0,-1 1,1-1,0 0,0 1,-1-1,0 0,1 0,-1 1,0-1,0 0,1 0,-1 1,0-1,0 0,0 1,0-1,1 0,-1 1,0-1,0 0,0 1,0-1,0 0,0 1,0-1,0 0,0 1,0-1,0 1,0-1,0 1,0-1,-1 1,1-1,0 1,0-1,-1 0,1 1,0-1,-1 1,1-1,0 0,-1 1,1-1,-1 0,1 1,-1-1,1 0,-1 0,1 1,-1-1,1 0,-1 0,1 0,-1 0,1 0,-1 0,1 1,-1-1,1-1,-1 1,0 0,-9 3,10-3,0 1,0-1,-1 0,1 1,0-1,0 0,-1 1,1-1,0 0,0 1,0-1,0 1,0-1,-1 0,1 1,0-1,0 0,0 1,0-1,0 1,0-1,0 0,1 1,-1-1,0 1,0-1,0 0,0 1,1 1,0 1,0-1,1 1,-1-1,0 0,1 1,-1-1,1 0,1 1,8 12,-9-12,1 0,0 0,-1 0,1 0,0 0,2 0,5 6,-9-8,1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47.94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9:20.48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116 94,'-53'5,"47"-5,4 0,0 0,0 0,0 0,0 0,0 0,0-1,-1 0,2 1,1 0,-1-1,0 1,1 0,-1-1,1 1,-1-1,1 1,-1-1,1 0,-1 1,1-1,-1 1,1-1,0 0,-1 1,1-1,0 0,-1 0,1 1,0-1,0 0,-5-12,4 11,0 1,0-1,0 0,0 0,1 0,-1-2,0 1,0 0,0-1,0 1,-1 0,1-1,-1 1,0 0,-4-10,6 13,-1-1,1 1,0 0,0-1,0 1,0-1,0 1,0 0,-1-1,1 1,0-1,0 1,0-1,0 1,0-1,1 1,-1 0,0-1,0 1,0-1,0 1,0-1,1 1,-1 0,0-1,0 1,1-1,0 1,-1-1,1 1,0-1,-1 1,1 0,0-1,0 1,-1 0,1 0,0-1,0 1,-1 0,1 0,5 0,-1 0,0 0,1 0,1 1,-4-1,-3 0,1 1,0-1,0 0,0 1,0-1,0 1,0-1,0 1,-1-1,1 1,0 0,0-1,-1 1,1 0,0-1,-1 1,1 0,-1 0,1 0,-1 0,0 0,1-1,-1 1,0 0,1 2,0 0,0-1,-1 1,1 0,-1-1,0 1,1 0,-2 1,-13-19,13 14,0 0,0 0,0-1,0 1,0 0,0 0,0 0,-1 0,2 1,0 0,0 0,-1 0,1 0,0 0,0 0,0 0,0 0,0 0,0 0,0 0,0 0,-1 0,1 0,0 0,0 0,0 0,0 0,0 0,0 0,0 0,0 1,-1-1,1 0,0 0,0 0,0 0,0 0,0 0,0 0,0 0,0 0,0 0,0 1,0-1,0 0,0 0,-2 9,2-8,0 0,0-1,0 1,0 0,0 0,0 0,0-1,1 1,-1 0,0-1,0 1,1 0,-1 0,0-1,1 1,-1 0,0-1,1 1,-1-1,1 1,-1 0,1 0,1-1,-1 1,1-1,-1 0,0 1,1-1,-1 0,1 0,-1 0,1 0,-1 0,2 0,0 0,-1 0,1 1,-1-1,1 1,-1 0,1 0,-1 0,1 0,-1 0,0 0,1 0,-1 1,0-1,0 1,0 0,0 0,0 0,1 2,-2-4,-1 1,1 0,-1 0,0 0,1 0,-1-1,0 1,1 0,-1 0,0 0,0 0,0 0,0 0,0 0,0 0,0-1,0 1,0-1,0 0,0 0,0 1,0-1,0 0,0 1,0-1,0 0,-1 0,1 1,0-1,0 0,0 0,0 1,-1-1,1 0,0 0,0 1,-1-1,1 0,0 0,0 0,-1 0,1 0,0 1,0-1,-1 0,1 0,0 0,-1 0,1 0,0 0,-1 0,1 0,0 0,0 0,-1 0,1 0,0 0,-1 0,1 0,0 0,-1-1,0 1,0 0,0 0,-1-1,1 1,0 0,0-1,0 0,-1 1,1-1,0 1,0-1,0 0,0 0,0 0,0 0,1 0,-1 0,0 0,0 0,1 0,-1 0,0 0,1 0,-1 0,1-2,-1 3,0-1,1 0,-1 0,1 0,-1 1,0-1,1 0,-1 1,0-1,0 1,1-1,-1 1,0-1,0 1,0 0,0-1,0 1,1 0,-1-1,0 1,1 0,-1-1,0 1,1 0,-1-1,0 1,1-1,-1 1,1-1,-1 1,1-1,-1 0,1 1,-1-1,1 0,0 1,-1-1,1 0,0 0,-1 1,1-1,0 0,0 0,0 0,-4-43,3 64,0-13,1-1,0 1,0-1,1 0,-1 1,2-1,-2-5,0-1,0 1,1-1,-1 1,0-1,1 0,-1 1,0-1,1 0,-1 1,1-1,-1 0,1 1,-1-1,0 0,1 0,-1 0,1 1,-1-1,1 0,-1 0,1 0,0 0,2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9:00.14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88 84</inkml:trace>
  <inkml:trace contextRef="#ctx0" brushRef="#br0" timeOffset="1938.827">16 53,'0'0</inkml:trace>
  <inkml:trace contextRef="#ctx0" brushRef="#br0" timeOffset="4423.694">18 71,'0'0</inkml:trace>
  <inkml:trace contextRef="#ctx0" brushRef="#br0" timeOffset="8501.79">44 64,'9'0,"-7"-1,1 1,-1 0,0 0,0 0,1 0,-1 0,0 1,0-1,1 1,0 0,-2-1,-1 1,1-1,-1 0,0 1,1-1,-1 1,0-1,0 1,0-1,1 1,-1 0,0-1,0 1,0-1,0 1,0-1,0 1,0 0,0-1,-1 15,1-9,0-6,0 2,-1-1,1 0,0 0,0 1,1-1,-1 0,0 0,0 1,0-1,1 0,-1 0,1 0,-1 0,1 1,-1-1,2 1,-1-1</inkml:trace>
  <inkml:trace contextRef="#ctx0" brushRef="#br0" timeOffset="9637.471">11 40,'0'0</inkml:trace>
  <inkml:trace contextRef="#ctx0" brushRef="#br0" timeOffset="10937.645">0 0,'0'0</inkml:trace>
  <inkml:trace contextRef="#ctx0" brushRef="#br0" timeOffset="25129.707">115 121</inkml:trace>
  <inkml:trace contextRef="#ctx0" brushRef="#br0" timeOffset="27281.992">115 121</inkml:trace>
  <inkml:trace contextRef="#ctx0" brushRef="#br0" timeOffset="29534.938">115 121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9:34.92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9:38.72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7 16</inkml:trace>
  <inkml:trace contextRef="#ctx0" brushRef="#br0" timeOffset="2647.893">1 0,'0'0</inkml:trace>
  <inkml:trace contextRef="#ctx0" brushRef="#br0" timeOffset="5272.715">1 0,'0'1,"0"0,0 0,0 2,0-1,0 2,0 0,0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9:54.22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19.818"/>
    </inkml:context>
    <inkml:brush xml:id="br0">
      <inkml:brushProperty name="width" value="0.05" units="cm"/>
      <inkml:brushProperty name="height" value="0.05" units="cm"/>
      <inkml:brushProperty name="color" value="#FFFFFF"/>
      <inkml:brushProperty name="ignorePressure" value="1"/>
    </inkml:brush>
  </inkml:definitions>
  <inkml:trace contextRef="#ctx0" brushRef="#br0">93 122,'-42'0,"44"0,0 0,0 0,0 0,-1-1,1 1,0-1,0 1,-1-1,1 0,0 1,-1-1,1 0,-1 0,1 0,-1 0,0-1,1 1,-1 0,0-1,0 1,1-1,-2 2,0 0,0-1,0 1,1 0,-1 0,0 0,0 0,0 0,0 0,0-1,0 1,0 0,0 0,0 0,0 0,0 0,0 0,0-1,0 1,0 0,0 0,0 0,0 0,0 0,0-1,0 1,0 0,0 0,0 0,0 0,0 0,0 0,-1-1,1 1,0 0,0 0,0 0,0 0,0 0,0 0,0 0,-8-3,-11 2,17 1,-17 2,35-15,-14 11,1 0,-1 0,1 0,-1 0,2 0,-8 15,0-5,1 0,0 0,1-1,0 2,-1 3,3-12,0 0,0 0,0 0,0 0,0 0,0 1,0-1,0 0,0 0,0 0,0 0,0 0,0 0,0 0,0 0,0 0,0 1,0-1,0 0,0 0,0 0,0 0,-1 0,1 0,0 0,0 0,0 0,0 0,0 0,0 0,0 0,0 0,0 0,-1 1,1-1,0 0,0 0,0 0,0 0,0 0,0 0,0 0,0 0,-1 0,1-1,0 1,0 0,0 0,0 0,0 0,0 0,0 0,0 0,0 0,-1 0,1 0,0 0,0 0,0 0,0 0,0 0,0 0,0-1,0 1,0 0,0 0,0 0,0 0,-9-10,0 0,1 5,7 5,0 0,0-1,0 1,0-1,0 1,0-1,0 0,0 1,0-1,0 0,1 0,-1 0,0 0,0 1,1-1,-1 0,1 0,-1 0,1 0,-1 0,1-1,0 1,-1 0,1 0,0 0,0 0,0 0,0 0,0-1,0-2,0-1,1 0,0 1,0-1,0 1,1-1,-1 1,3-3,2-6,1 0,2-1,-6 10,-2 7,-2 8,1-9,-17 144,17-151,2-17,1 1,1-1,1 0,-5 22,0-1,0 1,0 0,0 0,0 0,0-1,0 1,0 0,0 0,0 0,0 0,0-1,1 1,-1 0,0 0,0 0,0 0,0 0,0-1,0 1,0 0,1 0,-1 0,0 0,0 0,0 0,0 0,1 0,-1-1,0 1,0 0,0 0,0 0,1 0,-1 0,0 0,0 0,0 0,1 0,-1 0,0 0,0 0,0 0,0 0,1 1,-1-1,0 0,0 0,0 0,0 0,1 0,-1 0,0 0,0 0,0 1,0-1,0 0,1 0,-1 0,0 0,0 0,0 1,0-1,0 0,0 0,0 0,0 0,0 1,0-1,3 4</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0:41.63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1 216,'3'-2,"1"1,0-1,0 1,-1 0,4 0,-3 0,0 1,-1-1,1 0,-1-1,3 0,-5 1,0 1,0-1,1 0,-1 0,0 0,0 0,0 0,0 0,0-1,0 1,0 0,0 0,-1-1,1 1,0-1,-1 1,13-26,4-4,-16 30,0-1,0 0,1 1,-1-1,0 1,1 0,0-1,-1 1,0 0,0 1,0-1,0 0,0 0,0-1,0 1,0 0,0 0,-1 0,1-1,0 1,-1 0,1-1,-1 2,0-2,0 0,1 1,-1-1,1 0,0 1,-1-1,1 1,0-1,0 1,0-1,0 1,1-2,1 1</inkml:trace>
  <inkml:trace contextRef="#ctx0" brushRef="#br0" timeOffset="1361.099">137 70,'1'-2,"1"-2,0-3,2 1,-1-2,0 1,0 0,0 1,-1 1,0 1,-1 0,0 1,-1-1,0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0:51.89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1 262,'7'-11,"-5"8,-2 1,1 1,-1 0,1-1,-1 1,1 0,0-1,0 1,0 0,-1 0,1 0,0 0,0 0,1 0,-1 0,0 0,0 0,1 0,-2 1,0 0,0 0,0 0,0 0,1 0,-1 0,0 0,0 0,0 0,0 0,0 0,0 0,1 0,-1 0,0 0,0 0,0 0,0 0,0 0,0 0,0 0,0 0,1 0,-1 1,0-1,0 0,0 0,0 0,0 0,0 0,0 0,0 0,0 0,0 0,0 1,0-1,0 0,0 0,2 7,-4 7,0-11,-1 1,0-1,0 1,0-1,0 0,-1 1,-4 1,14-11,-1 2,-1 0,1 0,-1-1,0 0,-1 0,1 0,1-2,-2-7,2-3,-5 16,1 0,-1 1,0-1,1 1,-1-1,0 0,1 1,-1-1,1 1,-1-1,1 1,-1-1,1 1,-1 0,1-1,-1 1,1 0,0-1,-1 1,1 0,0-1,-1 1,0 0,0 0,0 0,0 0,0 0,0 0,0 0,0 0,0 0,0 0,1 0,-1 0,0 0,0 0,0 0,0 0,0 0,0 0,0 0,0 0,0 0,0 0,0 0,0 0,0 0,0 0,1 0,-1 0,0 0,0 0,0 0,0 1,0-1,0 0,0 0,0 0,0 0,0 0,0 0,0 0,0 0,0 0,0 0,0 0,0 0,0 0,0 0,0 0,0 1,-2 2,-4 5,4-7,1 0,0 0,0 0,-1 0,1 0,0 0,0 1,0-1,1 1,-1-1,0 1,5-12,-3 7,0 0,0 0,0 1,1-1,-1 0,1 0,2-2,0 0,0 0,0 0,0-1,0 0,-1 0,0 0,0 0,-1-1,1 1,-1-4,-1 6,0 0,0-1,0 1,0 0,1 0,-1 0,2-2,-1 3,-1 0,0 0,0 1,0-1,0 0,0 0,-1 0,1 0,-1 0,0 0,0-1,-1 1</inkml:trace>
  <inkml:trace contextRef="#ctx0" brushRef="#br0" timeOffset="2700.283">109 41,'-5'13,"3"-10,1 0,-1 1,1-1,0 1,0-1,0 1,0-1,1 1,-1 0,1 3,0-5,0 0,0 1,-1-1,1 0,-1 1,0-1,1 0,-1 0,0 0,0 0,-1 0,1 0,0 0,-1 0,1 0,-1 0,1-1,-3 2,-7 10,2 5,7-15,1 1,-1-1,0 1,-2 1,2-2,2-2,-1 0,1-1,-1 1,1-1,0 1,-1-1,1 1,-1-1,0 1,1-1,-1 1,1-1,-1 0,0 1,1-1,-1 0,0 0,1 1,-3-1</inkml:trace>
  <inkml:trace contextRef="#ctx0" brushRef="#br0" timeOffset="4807.575">186 64,'0'-55,"0"55,0-1,0 1,0 0,0-1,0 1,-1-1,1 1,0 0,0-1,-1 1,1 0,0-1,0 1,-1 0,1-1,0 1,-1 0,1-1,0 1,-1 0,1 0,-1 0,1 0,0-1,-1 1,1 0,-1 0,1 0,0 0,-1 0,1 0,-1 0,1 0,-19 0,12 1,4-1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27.74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394 283,'-2'1,"-2"2,-2 1,1 1,0-1,-1 0,1 1,0 0,1 0,0-1,0 0,1 0,-1 0,1-1,0 0,-1 0,0 0,1 0</inkml:trace>
  <inkml:trace contextRef="#ctx0" brushRef="#br0" timeOffset="1318.452">304 327,'0'0</inkml:trace>
  <inkml:trace contextRef="#ctx0" brushRef="#br0" timeOffset="-152603.355">220 210,'2'0,"0"1,1-1,-1 1,0-1,0 1,0 0,0 0,0 0,0 0,2 1,-2-1,0 0,0 0,0 0,0 0,0 0,0 0,0-1,0 1,1-1,-1 1,0-1,22 0,-4 1,12-2,-31 1,0-1,0 1,-1 0,1 0,0 0,-1-1,1 1,0 0,-1-1,1 1,0-1,-1 1,1-1,-1 1,1-1,0 1,-1-1,0 1,1-1,-1 0,1 1,-1-1,0 0,1 1,-1-1,0 0,0 0,2-3,-1-1,-1 0,1 0,-1-2,1 4,-1 0,0-1,1 1,-1 0,1 0,1-3,2-3,-3 7,0 0,0-1,1 1,-1 0,1-1,-1 1,1 0,0 0,-1 0,1 0,0 1,2-2,-1 1,0-1,-1 0,1 1,-1-1,1 0,1-3,4-4,-7 8,0 1,0-1,-1 0,1 1,0-1,0 0,-1 0,0 0,1-1,-1 1,1 1,-1-1,0 1,1-1,-1 1,1-1,0 1,0-1,-1 1,1-1,0 1,0 0,1-1,5-5,-4 4,1 0,-1 0,1 0,-1 1,2-1,-4 2,0 0,0 0,0 0,0-1,0 1,0 0,0 0,-1 0,1-1,0 1,-1 0,1-1,-1 0,3-4,-2 4</inkml:trace>
  <inkml:trace contextRef="#ctx0" brushRef="#br0" timeOffset="-145109.336">487 1,'-25'31,"23"-28,0-1,0 0,-1 0,1 0,-1-1,1 1,-1-1,0 1,1-1,-4 1,5-1,-1-1,1 1,0-1,0 1,0 0,-1-1,1 1,0 0,0 0,0 0,0 0,0 0,1 0,-1 0,0 0,0 0,0 1,-1 3,-1 1,1-1,-1 5,2-6,0-1,0 1,-1-1,1 1,-1-1,0 0,0 1,0 0,0-2,0 1,0 0,0 0,1 0,0 0,-1 0,1 0,0 0,0 2,0-1,0-1,0 1,0-1,-1 1,1-1,-1 0,-1 1,2-2,-1 0,0 0,0 0,0-1,0 1,-2 0,2-1,0 1,-1 0,1 0,0 0,-2 2,1 0,0-1,1 0,-1 0,1 0,-1 0,-1 0,3-2,0 0,-1-1,1 1,0 0,-1-1,1 1,-1-1,1 1,-1-1,1 0,-1 0,1 0,-1 0,1 0,-1 0,-12 0,-10-1,24 1,-1 0,1 0,0 0,-1-1,1 1,0 0,-1 0,1-1,0 1,-1 0,1 0,0-1,-1 1,1 0,0-1,0 1,0-1,-1 1,1 0,0-1,0 1,0-1,0 1,0 0,0-1,-1 0,1 1,0-1,0 1,0-1,0 1,0 0,0-1,0 1,-1-1,1 1,0-1,0 1,-1-1,1 1,0 0,-1-1,1 1,0 0,-1-1,1 1,-1 0,1-1,0 1,-1 0,1 0,-1-1,1 1,-1 0,0 0,-8-1,0 0,-1 1,-8 1,-5 0,21-1,0 0,0 1,-1-1,1 0,0 1,0 0,0-1,0 1,-1 0,1 0,1 0,-1 1,0-1,0 0,0 1,1-1,-1 1,0 0,1-1,-1 2,1-2,0 0,0 0,0-1,0 1,0 0,0-1,0 1,0-1,0 1,0-1,-1 1,1-1,0 0,-1 1,1-1,0 1,0-1,0 1,0-1,0 1,0 0,1-1,-1 1,0 0,0 0,0 0,-4 4,-2 2,6-3</inkml:trace>
  <inkml:trace contextRef="#ctx0" brushRef="#br0" timeOffset="-137025.641">83 281,'-19'12,"-9"4,16-11,10-5,0 1,0 0,0 0,0 0,0 0,-1 1,2-2,0 1,1-1,-1 1,1-1,-1 1,1 0,-1-1,1 1,0 0,-1 0,1-1,0 1,-1 0,1 0,0-1,0 1,0 0,0 0,-1 0,1 0,0 3,0-2,0 0,0-1,0 1,0 0,0 0,0 0,0 0,1 0,-1-1,1 2,-1-3,1 0,-1 0,0 0,1 0,-1 0,0 0,0 0,1 0,-1 0,0 0,1 0,-1 0,0 0,1 0,-1-1,0 1,0 0,1 0,-1 0,0 0,0-1,1 1,-1 0,0 0,0-1,1 1,7-8,-7 7,0 0,0 0,0 0,0 0,-1 0,1 0,0 0,-1 0,1-1,0 1,-1 0,0 0,1 0,-1-1,0 1,0 0,1-1,-1 1,0-1,2-11,-2 12,1 0,-1 0,1 0,0 0,-1 1,1-1,0 0,0 0,-1 1,1-1,0 0,0 1,0-1,0 1,0-1,0 1,0 0,0-1,12-6,-11 4,0 0,1 0,-1 0,0 0,1-3,-2 3,1 0,-1 0,1 0,0 1,0-1,0 1,-1 1,1 0,-1 0,0 0,0 0,1 0,-1 1,0-1,1 0,-1 1,0-1,1 1,-1 0,1-1,-1 1,1 0,0 0,13-1,-10 1,1 0,-1 0,0-1,1 1,-1-2,0 1,1 0,-1-1,0 0,0-1,1 1,-1-1,1 1,0 0,-1 1,1-1,1 1,-3 0,-3 0,-1 1,1 0,-1 0,1 0,-1-1,1 1,-1 0,1 0,-1 0,1 0,0 0,-1 0,1 0,-1 0,1 0,-1 0,1 0,-1 0,1 1,-1-1,1 0,-1 0,0 1,0-1,0 0,0 0,0 0,0 0,-1 1,1-1,0 0,0 0,0 0,0 0,0 0,-1 1,1-1,0 0,0 0,0 0,-1 0,1 0,0 0,0 0,0 0,-1 0,1 0,0 0,0 0,0 0,0 0,-1 0,1 0,0 0,0 0,-9 1,8-1,-1 1,1-1,0 0,0 1,-1-1,1 0,0 1,0 0,0-1,-1 1,1 0,0 0,0-1,0 1,0 0,0 0,1 0,-1 0,0 1,1-2,0 0,0 0,0 1,1-1,-1 0,0 0,0 0,0 0,1 0,-1 0,0 1,0-1,0 0,1 0,-1 0,0 0,0 0,1 0,-1 0,0 0,0 0,1 0,-1 0,0 0,0 0,1 0,-1 0,9 0,-9 0,30 0,-17 1,0-1,10-2,-19 0,-2 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1:44.00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40 1,'-1'1,"0"0,0 0,1 0,-1 0,1 0,-1 0,1 0,0 0,-1 0,1 0,0 1,-1-1,1 0,0 0,0 0,0-1,0 1,0 0,-1 0,1 0,0-1,-1 1,1 0,-1 0,1-1,-1 1,1 0,-1-1,1 1,-1-1,1 1,-1-1,0 1,0 0,0-1,0 1,0 0,0 0,0 0,0-1,0 1,1 0,-1 0,0 0,1 1,-1-1,0 0,1 0,-1 1,0 0,0-1,1 1,-1-1,0 1,0-1,0 1,-1-1,1 0,-1 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1:52.91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155 192,'-4'-1,"0"0,0 0,0 0,0 0,0 1,0 0,0-1,0 1,0 1,-4 0,-20-1,28 0,0 0,-1 0,1-1,0 1,-1 0,1 0,0 0,-1 0,1-1,0 1,-1 0,1 0,0 0,0-1,-1 1,1 0,0-1,0 1,-1 0,1-1,0 1,0 0,0-1,0 1,0 0,-1-1,1 1,0 0,0-1,0 1,0-1,0-15,1 14,-1 0,0 0,0 1,0-1,0 0,0 0,-1-1,-4-7,4 8,-1 0,1 0,0 0,1 0,-1 0,0-1,0-3,-1 1,0-1,0 1,0-1,0 1,-1 0,0 0,0 0,-12-22,14 26,0-1,0 0,0 0,1 0,-1 0,0-2,1 2,-1 0,0 0,1 1,-1-1,0 0,0 0,0 1,0-1,-1 0,-1-1,-3-5,5 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1:58.76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13 50,'-1'-1,"0"0,0-2,-1 1,1-1,1-1,0 1,-1 0,0-2,0 1,0 0,0-1,1 1,0 1,-1 1,1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06.56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50 1,'-11'18,"8"-13,0 0,0 1,0-1,0 3,1 0,2-7,0 0,0 0,0 0,0 0,0 0,0 0,-1 0,1 0,0 0,-1 0,1 0,-1-1,1 1,-1 0,1 0,-1 0,1-1,-1 1,0 0,0-1,1 1,-2 0,2-1,0 0,0 0,0 0,0 0,0 0,-1 0,1 0,0 0,0 0,0 0,0 0,0 0,-1 0,1 0,0 0,0 0,0 0,0 0,0-1,0 1,-1 0,1 0,0 0,0 0,0 0,0 0,0 0,0-1,0 1,0 0,0 0,0 0,0 0,-1 0,1 0,0-1,0 1,0 0,0 0,0 0,0 0,-1-10,0 3,-2 4,3 3,0 0,0 0,0 0,-1 0,1 0,0 0,0-1,0 1,0 0,0 0,-1 0,1 0,0 0,0-1,0 1,0 0,0 0,0 0,0 0,0-1,-1 1,1 0,0 0,0 0,0-1,0 1,0 0,0 0,0 0,0-1,0 1,0 0,0 0,0 0,1 0,-1-1,0 1,0 0,0 0,0 0,0-1,0 1,0 0,0 0,1 0,-1 0,0 0,0-1,0 1,0 0,0 0,1 0,-1 0,0 0,0 0,0 0,1 0,-1 0,0 0,0 0,0 0,1 0,2-2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13.62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181 0,'0'4,"-1"-1,0 0,0 1,0-1,-1 0,1 0,-1 0,1 0,-1 0,-10 15,9-14,0 0,1 0,-1 1,0 0,3-4,0 0,-1 0,1 0,-1-1,1 1,-1 0,1 0,-1-1,0 1,1 0,-1-1,0 1,0-1,0 1,1-1,-1 1,0-1,0 1,0-1,0 0,0 1,0-1,0 0,1 0,-1 0,0 0,0 0,-1 0,1 0,-1 1,0-1,0 0,1 1,-1-1,0 1,1-1,-2 2,0 0,0 1,1 0,-1 0,1 0,0 0,0 1,0-1,-1 3,-8 27,8-26,-1 0,0 0,-1-1,1 0,-1 1,-1-2,1 1,-3 1,-14 17,17-17,4-6,1-6,0 4,1-20,-1 18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19.80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61,'0'-1,"0"-18,0 0,2-3,-1 23,5 10,-6-10,1 0,-1 0,1 0,-1-1,1 1,0 0,-1 0,1-1,0 1,0-1,0 1,0-1,-1 1,1-1,1 1,8-1,-8 0,-1 0,0 0,0 0,0 0,1 1,-1-1,0 0,0 0,0 1,0-1,1 1,-1-1,-1 0,0 0,0 1,0-1,0 0,0 0,1 0,-1 1,0-1,0 0,0 0,0 0,0 1,0-1,0 0,0 0,0 1,0-1,0 0,0 0,0 1,0-1,0 0,0 0,0 1,0-1,0 0,0 0,0 0,-1 1,1-1,0 0,0 0,0 0,0 1,0-1,-1 0,1 0,0 0,0 0,0 0,-1 1,1-1,0 0,0 0,0 0,-1 0,-9 6,-7-2,15-4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23.59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1 160,'7'-18,"-6"14,1 0,-1 0,1 0,2-3,-3 6,-1 0,1 0,0 0,0 0,0 0,0 0,0 0,0 0,0 0,0 1,1-1,-1 0,0 1,0-1,1 1,-1 0,1-1,-2 1,1 0,-1 0,1 0,-1-1,1 1,-1 0,1-1,-1 1,1 0,-1 0,0-1,1 1,-1-1,1 1,-1-1,0 1,1 0,-1-1,0 1,0-1,1 1,-1-1,0 1,0-1,0 0,0 1,1-1,-1 1,0-1,0 1,0-1,0 1,0-1,-1 0,0 2,0-1,-1 0,1 1,-1 0,1-1,0 1,0 0,-1 0,0 0,2 0,-11 3,10-4,7-2,-4 1,-1 1,0-1,1 0,-1 1,0-1,0 0,1 0,-1 0,0 0,0 0,0 0,0 0,0 0,0-1,0 1,1-1,-1 1,0 0,0-1,1 1,-1 0,1 0,-1 0,2-1,-1 2,0-1,-1 0,1-1,-1 1,1 0,-1 0,1-1,-1 1,0 0,0-1,1 1,-1-1,0 0,0 1,0-1,1-5,1 1,-1-1,1-4,3-9,-8 25,1-2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27.422"/>
    </inkml:context>
    <inkml:brush xml:id="br0">
      <inkml:brushProperty name="width" value="0.05" units="cm"/>
      <inkml:brushProperty name="height" value="0.05" units="cm"/>
      <inkml:brushProperty name="color" value="#FFFFFF"/>
      <inkml:brushProperty name="ignorePressure" value="1"/>
    </inkml:brush>
  </inkml:definitions>
  <inkml:trace contextRef="#ctx0" brushRef="#br0">235 2,'-33'-1,"4"1,0 0,-20 4,48-4,0 1,0-1,0 0,0 0,0 0,0 0,0 1,0-1,0 0,1 1,-1-1,0 1,0-1,0 1,1 0,-1-1,0 1,1 0,-1-1,0 1,1 0,-1 0,1-1,-1 1,1 0,-1 0,1 0,-1 2,1 0,0 0,0 1,0-1,0 0,0 0,1 0,0 0,-1-2,0 0,0 1,1-1,-1 0,0 0,1 0,-1 0,1 0,0 0,-1 0,1 0,0 0,-1 0,1-1,0 1,0 0,0 0,0-1,0 1,0 0,0-1,0 1,0-1,0 1,0-1,0 0,0 0,0 1,0-1,1 0,0 0,0 0,-1 0,1 0,0 0,0 0,-1 0,1 0,0-1,0 1,-1-1,1 1,0-1,-1 0,1 0,-1 1,1-1,-1 0,1 0,-1-1,0 1,1-1,-2 2,0 0,0 0,1 0,-1 0,0-1,0 1,0 0,0 0,0 0,0-1,0 1,0 0,0 0,0 0,0-1,0 1,0 0,0 0,0 0,0-1,0 1,0 0,0 0,0 0,0-1,0 1,0 0,0 0,-1 0,1-1,0 1,0 0,0 0,0 0,0 0,-1 0,1-1,0 1,0 0,0 0,0 0,-1 0,1 0,0 0,0 0,0 0,-1 0,1 0,0-1,0 1,-14-3,12 3,-6-2,-1 1,1 0,0 0,0 1,0 0,-4 1,9-1,0 1,0-1,0 1,0 0,0 0,0 0,0 1,1-1,-1 1,0-1,1 1,-1 0,1 0,0 0,0 0,-1 0,1 1,-1 1,3-4,0 1,-1-1,1 1,-1-1,1 1,0 0,0-1,-1 1,1 0,0-1,0 1,0 0,-1-1,1 1,0 0,0-1,0 1,0 0,0 0,1-1,-1 0,0 1,0-1,1 0,-1 1,0-1,0 0,1 1,-1-1,0 0,1 1,-1-1,0 0,1 0,-1 0,0 1,1-1,-1 0,1 0,-1 0,0 0,1 0,1 1,0-1,0 0,1 0,-1 0,0 0,0 0,0 0,0 0,0-1,0 1,1-1,6-3,0-1,0 0,0 0,0-1,-1 0,0 0,0-1,-1 0,1 0,4-7,-12 13,1 0,0 0,0-1,-1 1,1 0,0 0,-1 0,1 0,-1-1,-1-2,-6 3,2 2,0 0,0 1,1 0,-1-1,1 1,-1 1,1-1,0 1,0 0,-3 2,-19 12,26-17,0 0,0 0,0 0,-1 0,1 0,0 0,0 0,0 0,-1 0,1 0,0 0,0 0,-1 0,1 0,0 0,0 0,-1 0,1 0,0 0,0 0,0 0,-1 0,1 0,0 0,0 0,-1 0,1-1,0 1,0 0,0 0,0 0,-1 0,1-1,0 1,0 0,0 0,0 0,0 0,0-1,-1 1,1 0,0 0,0-1,0 1,0 0,0 0,0-1,0 1,0 0,0 0,0 0,0-1,0-14,0 14,1-4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49.32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52.56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0,'0'0,"1"0,1 0,0 0,1 0,1 0,-1 0,1 0,-1 0,1 0,-1 0,1 0,-1 0,1 0,0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3:25.62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14 17,'1'7,"0"1,-1 0,0-1,0 4,0 20,1-31,-1 1,0-1,0 0,0 1,0-1,0 1,1-1,-1 0,0 1,0-1,0 0,1 1,-1-1,0 0,1 1,-1-1,0 0,1 1,-1-1,0 0,1 0,-1 0,1 1,-1-1,1 0,-1 0,1 1,-1-1,0 0,1 0,-1 1,1-1,-1 0,0 1,0-1,1 1,-1-1,0 0,1 1,-1-1,0 1,0-1,0 1,1-1,-1 3,1-1,0 1,1-1,-1 1,1 1,2 1,-5-7,0 0,0 0,0 1,0-1,0 0,-1-1,0 2,1-1,0 1,1-1,-1 1,0-1,0 0,1 1,-1-1,1 0,-1 1,1-1,-3-14,-1 0,0 0,-3-7,5 19,2 2,-1 0,0 0,1 1,-1-1,1 0,0-2,0 1</inkml:trace>
  <inkml:trace contextRef="#ctx0" brushRef="#br0" timeOffset="2062.085">32 114,'0'0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42.24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132 242,'-121'0,"120"0,1 0,-1 0,0 0,1 0,-1 0,1 0,-1 0,1 0,-1 0,0 1,1-1,-1 0,1 0,-1 1,0 0</inkml:trace>
  <inkml:trace contextRef="#ctx0" brushRef="#br0" timeOffset="946.944">148 215</inkml:trace>
  <inkml:trace contextRef="#ctx0" brushRef="#br0" timeOffset="52643.58">51 156,'6'0,"-6"1,1-1,-1 0,0 0,1 0,-1 0,0 0,1 0,-1 0,0 0,1 0,-1 0,0 0,1 0,-1 0,1 0,-1 0,0 0,1 0,-1 0,0 0,1 0,-1-1,0 1,1 0,-1 0,0 0,0-1,1 1,-1 0,0 0,0-1,1 1,-1 0,0 0,0-1,0 1,1 0,-1-1,0 1,0 0,0-1,0 1,0-1,0 1,0 0,0-1,0 1,0 0,0-1,0 1,0 0,0-1,0 1,-1-23,1 15,-1 0,2-1,0-5,-1 13,1 0,0-1,-1 1,1 0,0 0,0 0,0 0,-1 1,1-1,0 0,0 0,0 1,1-1,-1 0,0 1,0-1,0 1,1-1,11-7,-10 6,0 0,0 0,0 0,0 0,0 1,1-1,-1 1,1 0,-1 0,2 0,16-7,-18 7,0 1,0-1,-1 0,1 1,0 0,0-1,0 1,3 1,-4-1,0 0,1 0,-1 0,0 0,0 0,1-1,-1 1,0-1,1 0,-1 1,0-1,0 0,1-1,11-9,-7 4,-6 7,-1-1,1 0,-1 1,1-1,-1 1,1-1,0 1,-1-1,1 1,0 0,-1-1,1 1,0 0,0 0,-1-1,1 1,0 0,0 0,0 0,0 0,3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3:47.47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126 0,'-79'0,"79"0,-1 1,1-1,-1 0,1 0,0 0,-1 0,1 1,-1-1,1 0,0 0,-1 1,1-1,-1 0,1 1,0-1,0 1,-1-1,1 0,0 1,0-1,-1 1,1-1,0 1,0-1,0 0,0 1,0-1,-1 1,1-1,0 1,0-1,0 1,0-1,1 22,0-15,-1 32,0-23,0-12,0-5,0-1,0-1,0 1,0-1,0 1,0-1,0 0,-1 1,1-1,-1 1,0 0,1-1,-1 1,0 0,0-1,-1 1,1 0,-1-1,2 3,0 0,0 0,0 0,0 0,0 0,0 0,0 0,0 0,0-1,0 1,0 0,0 0,-1 0,1 0,0 0,0 0,0 0,0 0,0 0,0 0,0 0,0 0,0 0,0 0,0 0,0 0,0 0,0 0,0 0,0 0,0 0,-1 0,1 1,0-1,0 0,0 0,0 0,0 0,0 0,0 0,0 0,0 0,0 0,0 0,0 0,0 0,0 0,0 0,0 0,0 0,0 0,0 0,0 0,0 0,0 0,0 1,-2 4,1 6,2 2,-1-10,1 1,-1-1,0 0,0 0,0 0,-1 1,1-1,-2 2,2-5,0 0,0 1,-1-1,1 1,0-1,-1 0,1 0,0 1,-1-1,1 0,0 0,-1 1,1-1,-1 0,1 0,0 0,-1 0,1 1,-1-1,1 0,-1 0,1 0,-1 0,1 0,-1 0,0 0,1 0,-1 0,1 0,-1 0,1 0,-1 1,1-1,-1 0,1 0,-1 1,1-1,-1 0,1 1,-1-1,1 0,0 1,-1-1,1 1,0-1,-1 1,1-1,0 0,-1 1,1-1,0 0,0 1,-1-1,1 1,0-1,0 0,0 1,0-1,0 1,0-1,0 0,0 1,0-1,0 1,0-1,0 1,8-1,-3 0,-5 0,1 0,0 0,0-1,-1 1,1 0,0 0,-1-1,1 1,0 0,-1-1,1 1,0-1,-1 1,1-1,-1 1,1-1,-1 1,1-1,-1 1,1-1,-1 0,0 1,1-1,-1 0,0 1,1-1,-1 0,0 1,0-1,0 0,0 0,1-4,-1 0,0 0,0 0,-1-5,1-2,-1 5,1-9,1 15,-1 1,0-1,0 1,0-1,0 1,0-1,1 1,-1-1,0 1,1 0,-1-1,0 1,1-1,-1 1,0 0,1-1,-1 1,1 0,-1-1,0 1,1 0,-1 0,1-1,-1 1,1 0,0 0,0 0,1-1,-1 1,1-1,-1 0,0 1,1-1,-1 0,0 0,0 0,1 0,-1 0,0 0,0 0,0 0,0 0,0-1,-1 1,1 0,0-1,0 1,-1-1,1-1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3:53.04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55 50,'-54'-3,"73"3,-8 0,0 0,6 1,-16-1,0 0,-1 0,1 1,0-1,-1 1,1-1,0 0,-1 1,1-1,-1 1,1-1,0 1,-1 0,0-1,1 1,-1 0,1-1,-1 1,0 0,1-1,-1 1,0 0,0 0,1-1,-1 1,0 0,0 0,0-1,0 1,0 0,0 0,-1 10,1-9,0-3,-1-10,1-10,1 20,-1 0,0 0,0-1,1 1,-1 0,0 0,1 0,-1 0,1 0,0 0,-1 0,1 1,0-1,-1 0,1 0,0 0,0 1,1-2,0 0</inkml:trace>
  <inkml:trace contextRef="#ctx0" brushRef="#br0" timeOffset="1401.413">196 30,'0'0</inkml:trace>
  <inkml:trace contextRef="#ctx0" brushRef="#br0" timeOffset="3217.714">196 30,'0'-1,"0"-1,0-1,0-1,0 1,0-1,0 1,0-1,0 1,0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4:02.77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2"/>
    </inkml:context>
    <inkml:brush xml:id="br0">
      <inkml:brushProperty name="width" value="0.05" units="cm"/>
      <inkml:brushProperty name="height" value="0.05" units="cm"/>
      <inkml:brushProperty name="color" value="#FFFFFF"/>
      <inkml:brushProperty name="ignorePressure" value="1"/>
    </inkml:brush>
  </inkml:definitions>
  <inkml:trace contextRef="#ctx0" brushRef="#br0">37 1,'1'1,"0"0,0-1,-1 1,1 0,-1 0,1 0,-1 0,1 0,-1 0,0 0,1 0,-1 0,0 1,0-1,0 0,0 0,0 0,0 0,0 1,0 2,3 47,-3 11,0-62,0 0,0 0,0 0,0 0,0 0,0 0,0 0,0 0,0 0,0 0,0 0,0 0,0 0,0 0,0 0,0 0,0 0,0 0,0 0,0 0,0 0,1 0,-1 0,0 0,0 0,0 0,0 1,0-1,0 0,0 0,0 0,0 0,0 0,0 0,0 0,0 0,0 0,0 0,0 0,0 0,0 0,0 0,0 0,0 0,0 0,0 0,0 0,0 0,0 0,0 0,0 0,0 0,0 0,0 0,0 0,0 0,0 1,0-1,0 0,0 0,0 0,0 0,0 0,2-5,3-7,-5 11,23-71,-14 55,-9 17,0-1,0 1,0 0,0 0,0 0,0 0,0 0,0 0,0-1,0 1,0 0,0 0,0 0,0 0,0 0,0 0,-1-1,1 1,0 0,0 0,0 0,0 0,0 0,0 0,0 0,-1 0,1 0,0 0,0 0,0 0,0 0,0 0,0 0,-1 0,1 0,0 0,0 0,0 0,0 0,0 0,-1 0,-6-1,5 1,-71-3,89 4,22-1,19-3,-40 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3"/>
    </inkml:context>
    <inkml:brush xml:id="br0">
      <inkml:brushProperty name="width" value="0.05" units="cm"/>
      <inkml:brushProperty name="height" value="0.05" units="cm"/>
      <inkml:brushProperty name="color" value="#FFFFFF"/>
      <inkml:brushProperty name="ignorePressure" value="1"/>
    </inkml:brush>
  </inkml:definitions>
  <inkml:trace contextRef="#ctx0" brushRef="#br0">82 118,'-11'1,"4"-1,0 0,0 0,0-1,0 0,0 0,0 0,0-1,6 1,1 1,-1-1,0 1,0-1,0 1,0-1,0 0,1 1,-1-1,0 0,1 0,-1 1,1-1,-1 0,1 0,-1 0,1 0,-1 0,1 0,0 0,-1 0,1 0,0 0,0 0,0 0,0 0,0 0,0-1,0-4,1 0,0 0,0 0,1-3,0 2,-2 4,1 0,-1 0,1 0,0 0,0 0,0 0,1 0,-1 0,1 0,0 1,-1-1,1 0,1 0,-3 3,0 0,1 0,-1 0,0-1,0 1,0 0,0 0,0 0,0 0,0 0,0 0,0 0,0 0,0 0,0 0,1 0,-1 0,0 0,0 0,0 0,0 0,0 0,0 0,0 0,0 0,0 0,1 0,-1 0,0 0,0 0,0 0,0 0,0 0,0 0,0 0,0 0,0 0,0 0,1 0,-1 0,0 0,0 0,0 0,1 5,-2 7,-4 17,-2 2,1-7,1 0,1 4,7-49,2 1,0 1,3-6,5-17,-8 24,-1 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4"/>
    </inkml:context>
    <inkml:brush xml:id="br0">
      <inkml:brushProperty name="width" value="0.05" units="cm"/>
      <inkml:brushProperty name="height" value="0.05" units="cm"/>
      <inkml:brushProperty name="color" value="#FFFFFF"/>
      <inkml:brushProperty name="ignorePressure" value="1"/>
    </inkml:brush>
  </inkml:definitions>
  <inkml:trace contextRef="#ctx0" brushRef="#br0">109 0,'-1'2,"0"-1,0 0,0 1,1-1,-1 0,0 1,1-1,-1 1,1-1,-1 1,1-1,0 1,-1 0,0 23,0-7,-1-5,1-9,0 1,1-1,-1 0,1 1,0-1,0 2,1-5,-1 0,0-1,0 1,1 0,-1-1,0 1,1 0,-1-1,1 1,-1-1,1 1,-1-1,1 1,-1-1,1 1,0-1,-1 0,1 1,0-1,-1 0,1 1,0-1,-1 0,1 0,0 0,-1 0,1 1,0-1,0 0,3 0,1 0,0 0,0 0,0 0,-1 0,-2 0,1 0,-1 0,0-1,0 1,1 0,-1-1,0 0,0 1,0-1,0 0,0 0,0 0,1-1,-3 2,0 0,0 0,0 0,0 0,0 0,0 0,1 0,-1 0,0 0,0 0,0-1,0 1,0 0,0 0,0 0,0 0,0 0,0 0,0 0,0-1,0 1,0 0,0 0,0 0,0 0,0 0,0 0,0 0,0-1,0 1,0 0,0 0,0 0,0 0,0 0,0 0,0 0,-1-1,1 1,0 0,0 0,0 0,0 0,0 0,0 0,0 0,0 0,0 0,-1 0,1 0,0 0,0 0,0 0,0 0,-8-3,-12 1,0 0,1 1,-13 2,-23-2,54 1,1 0,-1 0,0 0,0 0,0 0,1 0,-1 0,0-1,0 1,0 0,1-1,-1 1,0 0,1-1,-2 0,2 1,0 0,0 0,0-1,0 1,0 0,-1 0,1-1,0 1,0 0,0 0,0-1,0 1,0 0,0 0,0-1,0 1,0 0,0-1,0 1,0 0,0 0,1-1,-1 1,0 0,0 0,0-1,0 1,0 0,2-2,-1 0,1 0,0 0,-1 1,1-1,0 1,0-1,2 0,3-2,0 1,0 0,0 0,1 1,-1 0,1 0,5 0,-9 1,-12 4,15-2,18 0,-24-1,20 1,20-4,-46 3,1 1,0-1,0 1,-4 1,2 1,0-1,1 1,-1 0,1 1,0-1,-2 2,4-2,0-1,0 1,1 0,-1 0,0 0,1 0,0 0,0 1,0-1,-1 3,3-5,-1 0,1-1,0 1,0-1,0 1,-1-1,1 1,0 0,0-1,0 1,0-1,0 1,0 0,0-1,0 1,1-1,-1 1,0 0,0-1,0 1,1-1,-1 0,0 1,0-1,1 0,-1 0,0 1,1-1,-1 0,1 0,-1 0,0 1,1-1,-1 0,1 0,-1 0,0 0,1 0,-1 0,1 0,-1 0,1 0,2 0,-1-1,1 1,0-1,0 0,0 1,-1-2,2 1,7-5,0 0,-1 0,0-1,6-4,-13 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28.434"/>
    </inkml:context>
    <inkml:brush xml:id="br0">
      <inkml:brushProperty name="width" value="0.05" units="cm"/>
      <inkml:brushProperty name="height" value="0.05" units="cm"/>
      <inkml:brushProperty name="color" value="#FFFFFF"/>
      <inkml:brushProperty name="ignorePressure" value="1"/>
    </inkml:brush>
  </inkml:definitions>
  <inkml:trace contextRef="#ctx0" brushRef="#br0">985 287,'0'0,"-1"1,0 0,-1 1,0 0,1 2,0-1,0 1,1 0,-1 0,1 0,1-1,1-1,0-1,1 0</inkml:trace>
  <inkml:trace contextRef="#ctx0" brushRef="#br0" timeOffset="1903.475">793 159,'0'-1,"0"-1,0 1,0-1,-1 0,1 1,0-1,-1 1,1-1,0 1,-1 0,0-1,1 1,-1-1,0 1,0 0,0 0,0-1,0 1,0 0,0 0,0 0,0 0,-1 0,1 0,0 1,-1-1,0 0,-4-2,-1 0,1 0,-1 1,0 0,1 0,-1 1,0 0,0 0,-4 0,31 0,9-2,9-1,-65 4,-1-1,1-1,-5-2,-27-3,-217-3,206 11,-14 0,-68-9,149 8,1 0,-1-1,0 1,1-1,-1 0,0 0,1 0,-3-1,5 2,-1-1,1 1,-1 0,1-1,0 1,-1 0,1-1,0 1,-1 0,1-1,0 1,0-1,0 1,-1-1,1 1,0-1,0 1,0 0,0-1,0 0,0 0,0 0,0 0,0 0,0 0,1 0,-1 1,0-1,1 0,-1 0,0 0,1 1,-1-1,1 0,-1 0,3-2,-1 1,1-1,0 0,-1 1,1 0,0 0,0-1,1 2,-1-1,0 0,1 1,-1-1,2 1,3-1,-1 0,1 0,-1 1,1 0,0 1,-1 0,-6 0,-1 0,0 0,1 0,-1 0,0 0,1 0,-1 0,0 0,1 0,-1 0,0 0,1 1,-1-1,0 0,0 0,1 0,-1 1,0-1,0 0,1 0,-1 0,0 1,0-1,0 0,1 1,-1-1,0 0,0 1,0-1,0 0,0 0,0 1,0-1,0 0,0 1,0-1,0 0,0 1,0-1,0 1,-3 18,1-5,2-14,0 1,0-1,0 0,0 1,0-1,0 1,0-1,1 0,-1 1,0-1,0 1,0-1,1 0,-1 1,0-1,1 0,-1 1,0-1,1 0,-1 0,0 1,1-1,-1 0,0 0,1 0,-1 0,1 1,-1-1,13 1,-10-1,2 0</inkml:trace>
  <inkml:trace contextRef="#ctx0" brushRef="#br0" timeOffset="3475.634">894 238,'0'0</inkml:trace>
  <inkml:trace contextRef="#ctx0" brushRef="#br0" timeOffset="5002.081">881 258</inkml:trace>
  <inkml:trace contextRef="#ctx0" brushRef="#br0" timeOffset="6226.178">896 236,'0'0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5"/>
    </inkml:context>
    <inkml:brush xml:id="br0">
      <inkml:brushProperty name="width" value="0.05" units="cm"/>
      <inkml:brushProperty name="height" value="0.05" units="cm"/>
      <inkml:brushProperty name="color" value="#FFFFFF"/>
      <inkml:brushProperty name="ignorePressure" value="1"/>
    </inkml:brush>
  </inkml:definitions>
  <inkml:trace contextRef="#ctx0" brushRef="#br0">48 1,'-2'0,"-2"0,0 0,-2 0,-1 0,0 1,1 1,0 2,2 1,3 0,2-1,2-1,3-1,-1-1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6"/>
    </inkml:context>
    <inkml:brush xml:id="br0">
      <inkml:brushProperty name="width" value="0.05" units="cm"/>
      <inkml:brushProperty name="height" value="0.05" units="cm"/>
      <inkml:brushProperty name="color" value="#FFFFFF"/>
      <inkml:brushProperty name="ignorePressure" value="1"/>
    </inkml:brush>
  </inkml:definitions>
  <inkml:trace contextRef="#ctx0" brushRef="#br0">31 0,'0'2,"-1"-1,1 1,0-1,-1 1,1-1,-1 1,0-1,1 1,-1-1,0 0,0 1,0-1,-13 16,10-12,2-3,0 1,3-4,8-8,24-23,-29 28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7"/>
    </inkml:context>
    <inkml:brush xml:id="br0">
      <inkml:brushProperty name="width" value="0.05" units="cm"/>
      <inkml:brushProperty name="height" value="0.05" units="cm"/>
      <inkml:brushProperty name="color" value="#FFFFFF"/>
      <inkml:brushProperty name="ignorePressure" value="1"/>
    </inkml:brush>
  </inkml:definitions>
  <inkml:trace contextRef="#ctx0" brushRef="#br0">78 36,'-2'-1,"1"1,-1-1,1 1,-1-1,1 1,-1 0,1 0,-1 0,1 0,-1 0,1 0,-1 0,-2 0,1 1,0-1,0-1,0 1,0 0,0-1,0 0,0 1,-1-2,4 2,0 0,0 0,0 0,0 0,0 0,0 0,0-1,0 1,0 0,0 0,0 0,0 0,0 0,0-1,0 1,0 0,0 0,0 0,0 0,0 0,0-1,0 1,0 0,0 0,0 0,0 0,0 0,0 0,0-1,0 1,1 0,-1 0,0 0,0 0,0 0,0 0,0 0,0 0,0-1,1 1,-1 0,0 0,0 0,0 0,0 0,0 0,1 0,-1 0,0 0,7-4,2 1,-1 0,1 0,-1 1,1 1,0-1,2 1,-10 1,-21-4,-51 3,63 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8"/>
    </inkml:context>
    <inkml:brush xml:id="br0">
      <inkml:brushProperty name="width" value="0.05" units="cm"/>
      <inkml:brushProperty name="height" value="0.05" units="cm"/>
      <inkml:brushProperty name="color" value="#FFFFFF"/>
      <inkml:brushProperty name="ignorePressure" value="1"/>
    </inkml:brush>
  </inkml:definitions>
  <inkml:trace contextRef="#ctx0" brushRef="#br0">60 5,'-11'-1,"7"1,1 0,-1 0,1 0,-1 0,1 0,-1 1,0 0,0 3,-5 5,9-9,0 0,0 0,0 0,0 1,-1-1,1 0,0 0,0 0,0 0,0 0,0 0,-1 0,1 0,0 0,0 0,0 0,0 0,-1 0,1 0,0 0,0 0,0 0,0 0,-1 0,1 0,0 0,0 0,0 0,0 0,0 0,-1 0,1 0,0-1,0 1,0 0,0 0,0 0,0 0,-1 0,1 0,0-1,0 1,0 0,0 0,0 0,0 0,0 0,0-1,0 1,0 0,0 0,0 0,0 0,0-1,0 1,0 0,0 0,0-1,0 0,0 0,0 0,0 0,0 1,0-1,1 0,-1 0,0 0,0 0,1 1,-1-1,1-1,-1 2,2-2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9"/>
    </inkml:context>
    <inkml:brush xml:id="br0">
      <inkml:brushProperty name="width" value="0.05" units="cm"/>
      <inkml:brushProperty name="height" value="0.05" units="cm"/>
      <inkml:brushProperty name="color" value="#FFFFFF"/>
      <inkml:brushProperty name="ignorePressure" value="1"/>
    </inkml:brush>
  </inkml:definitions>
  <inkml:trace contextRef="#ctx0" brushRef="#br0">15 56,'1'-7,"-1"7,0-1,1 1,-1 0,0-1,0 1,0-1,0 1,0-1,0 1,0-1,0 1,0-1,0 1,0 0,0-1,0 1,-1-1,1 1,0-1,0 1,0 0,-1-1,1 1,0-1,0 1,-1 0,1-1,-1 1,0-1,0-1,-1 1,1-1,0 0,-1 1,1-1,0 0,0 0,1 1,-1 1,1-1,0 1,0-1,0 1,0-1,0 1,0-1,0 1,0-1,0 1,0-1,0 1,0-1,0 1,1-1,-1 1,0-1,0 1,0-1,1 1,-1-1,0 1,1 0,-1-1,0 1,1 0,-1-1,0 1,1 0,-1-1,1 1,6-4,-5 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9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inkml:trace>
  <inkml:trace contextRef="#ctx0" brushRef="#br0" timeOffset="1">80 67,'0'0,"0"1,0-1,0 0,1 0,-1 1,0-1,0 0,1 0,-1 1,0-1,0 0,1 0,-1 0,0 0,1 1,-1-1,0 0,1 0,-1 0,0 0,1 0,-1 0,0 0,1 0,-1 0,0 0,1 0,11 1,-10-1,7-1,-1 2,1-1,-1 1,1 1,-1-1,0 1,5 2,-12-3,-1-1,1 1,-1 0,1-1,-1 1,1-1,-1 1,1 0,-1-1,1 1,-1 0,0-1,1 1,-1 0,0 0,0 0,0-1,0 1,1 0,-1 0,0-1,0 1,0 0,-1 0,1 0,0 0,0 0,0-1,0 1,0 0,0-1,0 1,-1 0,1-1,0 1,0 0,-1-1,1 1,0 0,-1-1,1 1,-1-1,1 1,-1-1,1 1,-1-1,1 1,-1-1,1 1,-1-1,0 0,1 1,-1-1,0 0,1 1,-2-1,-3 0,0-1,0 1,0-1,0 0,0-1,0 1,-2-2,7 3,2-1,6 0,11 0,5 2,-25-1,1 0,-1 0,0 0,0 0,1 1,-1-1,0 0,1 1,-1-1,0 0,1 1,-1-1,1 1,-1-1,0 1,1-1,-1 1,1 0,0-1,-1 1,1 0,-1-1,1 1,0 0,0-1,-1 1,1 0,-1 4,-1-1,1 1,1 0,-1 0,0 0,-4 30,9-40,1-7,-1-1,0 0,-1 0,-1 0,0 0,-1-3,-1 15,0 1,1-1,-1 1,0 0,0-1,0 1,0-1,0 1,0 0,0-1,-1 1,1-1,0 1,0 0,0-1,0 1,0 0,-1-1,1 1,0-1,0 1,-1 0,1 0,0-1,0 1,-1 0,1-1,-1 1,1 0,-1 0,1 0,0 1,-1-1,1 0,-1 0,1 0,-1 0,1 0,-1 1,1-1,0 0,-1 0,1 1,-1-1,1 0,0 1,-1-1,-2 3,0 0,0 1,0-1,-1 3,-6 10,10-15,-1 1,1-1,-1 0,1 0,0 1,-1-1,1 0,0 1,0-1,0 0,0 0,0 1,0-1,0 0,0-1,0 0,0 0,0 0,0 1,0-1,0 0,1 0,-1 0,0 0,0 1,0-1,0 0,0 0,1 0,-1 0,0 0,0 1,0-1,0 0,1 0,-1 0,0 0,0 0,0 0,1 0,-1 0,0 0,0 0,0 0,1 0,8-1,6-7,-14 8,47-33,-48 33,0 0,0 0,0 1,0-1,0 0,0 0,0 0,0 0,0 0,0 0,0 1,0-1,0 0,0 0,0 0,0 0,0 0,0 1,0-1,0 0,0 0,0 0,0 0,0 0,0 1,0-1,0 0,1 0,-1 0,0 0,0 0,0 0,0 0,0 0,0 1,0-1,1 0,-1 0,0 0,0 0,0 0,0 0,0 0,0 0,1 0,-1 0,0 0,0 0,0 0,0 0,0 0,1 0,-1 0,0 0,0 0,0 0,0 0,0 0,1 0,-1 0,0 0,0 0,0-1,0 1,0 0,0 0,0 0,1 0,-1 0,-5 12,5-11,-23 50,-10 12,29-56,4-7,0 0,0 0,0 0,0-1,0 1,0 0,0 0,0 0,0 0,0 0,0 0,0 0,-1 0,1 0,0 0,0 0,0 0,0 0,4-9,5-13,-9 22,0 0,0 0,0 0,0 0,0 0,0 0,0 0,1-1,-1 1,0 0,0 0,0 0,0 0,0 0,0 0,0 0,0 0,0 0,1-1,-1 1,0 0,0 0,0 0,0 0,0 0,0 0,0 0,1 0,-1 0,0 0,0 0,0 0,0 0,0 0,2 4,-1 9,-6 73,2-42,3-49</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92"/>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9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11 25,'0'0</inkml:trace>
  <inkml:trace contextRef="#ctx0" brushRef="#br0" timeOffset="1">22 20</inkml:trace>
  <inkml:trace contextRef="#ctx0" brushRef="#br0" timeOffset="2">0 9,'0'0</inkml:trace>
  <inkml:trace contextRef="#ctx0" brushRef="#br0" timeOffset="3">5 1,'0'0</inkml:trace>
  <inkml:trace contextRef="#ctx0" brushRef="#br0" timeOffset="4">9 14,'0'0</inkml:trace>
  <inkml:trace contextRef="#ctx0" brushRef="#br0" timeOffset="5">16 14,'-1'0,"1"0</inkml:trace>
  <inkml:trace contextRef="#ctx0" brushRef="#br0" timeOffset="6">16 14,'0'0</inkml:trace>
  <inkml:trace contextRef="#ctx0" brushRef="#br0" timeOffset="7">13 9</inkml:trace>
  <inkml:trace contextRef="#ctx0" brushRef="#br0" timeOffset="8">13 9</inkml:trace>
  <inkml:trace contextRef="#ctx0" brushRef="#br0" timeOffset="9">16 12</inkml:trace>
  <inkml:trace contextRef="#ctx0" brushRef="#br0" timeOffset="10">20 12</inkml:trace>
  <inkml:trace contextRef="#ctx0" brushRef="#br0" timeOffset="11">9 9</inkml:trace>
  <inkml:trace contextRef="#ctx0" brushRef="#br0" timeOffset="12">9 1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06"/>
    </inkml:context>
    <inkml:brush xml:id="br0">
      <inkml:brushProperty name="width" value="0.05" units="cm"/>
      <inkml:brushProperty name="height" value="0.05" units="cm"/>
      <inkml:brushProperty name="color" value="#FFFFFF"/>
      <inkml:brushProperty name="ignorePressure" value="1"/>
    </inkml:brush>
  </inkml:definitions>
  <inkml:trace contextRef="#ctx0" brushRef="#br0">93 122,'-42'0,"44"0,0 0,0 0,0 0,-1-1,1 1,0-1,0 1,-1-1,1 0,0 1,-1-1,1 0,-1 0,1 0,-1 0,0-1,1 1,-1 0,0-1,0 1,1-1,-2 2,0 0,0-1,0 1,1 0,-1 0,0 0,0 0,0 0,0 0,0-1,0 1,0 0,0 0,0 0,0 0,0 0,0 0,0-1,0 1,0 0,0 0,0 0,0 0,0 0,0-1,0 1,0 0,0 0,0 0,0 0,0 0,0 0,-1-1,1 1,0 0,0 0,0 0,0 0,0 0,0 0,0 0,-8-3,-11 2,17 1,-17 2,35-15,-14 11,1 0,-1 0,1 0,-1 0,2 0,-8 15,0-5,1 0,0 0,1-1,0 2,-1 3,3-12,0 0,0 0,0 0,0 0,0 0,0 1,0-1,0 0,0 0,0 0,0 0,0 0,0 0,0 0,0 0,0 0,0 1,0-1,0 0,0 0,0 0,0 0,-1 0,1 0,0 0,0 0,0 0,0 0,0 0,0 0,0 0,0 0,0 0,-1 1,1-1,0 0,0 0,0 0,0 0,0 0,0 0,0 0,0 0,-1 0,1-1,0 1,0 0,0 0,0 0,0 0,0 0,0 0,0 0,0 0,-1 0,1 0,0 0,0 0,0 0,0 0,0 0,0 0,0-1,0 1,0 0,0 0,0 0,0 0,-9-10,0 0,1 5,7 5,0 0,0-1,0 1,0-1,0 1,0-1,0 0,0 1,0-1,0 0,1 0,-1 0,0 0,0 1,1-1,-1 0,1 0,-1 0,1 0,-1 0,1-1,0 1,-1 0,1 0,0 0,0 0,0 0,0 0,0-1,0-2,0-1,1 0,0 1,0-1,0 1,1-1,-1 1,3-3,2-6,1 0,2-1,-6 10,-2 7,-2 8,1-9,-17 144,17-151,2-17,1 1,1-1,1 0,-5 22,0-1,0 1,0 0,0 0,0 0,0-1,0 1,0 0,0 0,0 0,0 0,0-1,1 1,-1 0,0 0,0 0,0 0,0 0,0-1,0 1,0 0,1 0,-1 0,0 0,0 0,0 0,0 0,1 0,-1-1,0 1,0 0,0 0,0 0,1 0,-1 0,0 0,0 0,0 0,1 0,-1 0,0 0,0 0,0 0,0 0,1 1,-1-1,0 0,0 0,0 0,0 0,1 0,-1 0,0 0,0 0,0 1,0-1,0 0,1 0,-1 0,0 0,0 0,0 1,0-1,0 0,0 0,0 0,0 0,0 1,0-1,3 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07"/>
    </inkml:context>
    <inkml:brush xml:id="br0">
      <inkml:brushProperty name="width" value="0.05" units="cm"/>
      <inkml:brushProperty name="height" value="0.05" units="cm"/>
      <inkml:brushProperty name="color" value="#FFFFFF"/>
      <inkml:brushProperty name="ignorePressure" value="1"/>
    </inkml:brush>
  </inkml:definitions>
  <inkml:trace contextRef="#ctx0" brushRef="#br0">235 2,'-33'-1,"4"1,0 0,-20 4,48-4,0 1,0-1,0 0,0 0,0 0,0 0,0 1,0-1,0 0,1 1,-1-1,0 1,0-1,0 1,1 0,-1-1,0 1,1 0,-1-1,0 1,1 0,-1 0,1-1,-1 1,1 0,-1 0,1 0,-1 2,1 0,0 0,0 1,0-1,0 0,0 0,1 0,0 0,-1-2,0 0,0 1,1-1,-1 0,0 0,1 0,-1 0,1 0,0 0,-1 0,1 0,0 0,-1 0,1-1,0 1,0 0,0 0,0-1,0 1,0 0,0-1,0 1,0-1,0 1,0-1,0 0,0 0,0 1,0-1,1 0,0 0,0 0,-1 0,1 0,0 0,0 0,-1 0,1 0,0-1,0 1,-1-1,1 1,0-1,-1 0,1 0,-1 1,1-1,-1 0,1 0,-1-1,0 1,1-1,-2 2,0 0,0 0,1 0,-1 0,0-1,0 1,0 0,0 0,0 0,0-1,0 1,0 0,0 0,0 0,0-1,0 1,0 0,0 0,0 0,0-1,0 1,0 0,0 0,0 0,0-1,0 1,0 0,0 0,-1 0,1-1,0 1,0 0,0 0,0 0,0 0,-1 0,1-1,0 1,0 0,0 0,0 0,-1 0,1 0,0 0,0 0,0 0,-1 0,1 0,0-1,0 1,-14-3,12 3,-6-2,-1 1,1 0,0 0,0 1,0 0,-4 1,9-1,0 1,0-1,0 1,0 0,0 0,0 0,0 1,1-1,-1 1,0-1,1 1,-1 0,1 0,0 0,0 0,-1 0,1 1,-1 1,3-4,0 1,-1-1,1 1,-1-1,1 1,0 0,0-1,-1 1,1 0,0-1,0 1,0 0,-1-1,1 1,0 0,0-1,0 1,0 0,0 0,1-1,-1 0,0 1,0-1,1 0,-1 1,0-1,0 0,1 1,-1-1,0 0,1 1,-1-1,0 0,1 0,-1 0,0 1,1-1,-1 0,1 0,-1 0,0 0,1 0,1 1,0-1,0 0,1 0,-1 0,0 0,0 0,0 0,0 0,0-1,0 1,1-1,6-3,0-1,0 0,0 0,0-1,-1 0,0 0,0-1,-1 0,1 0,4-7,-12 13,1 0,0 0,0-1,-1 1,1 0,0 0,-1 0,1 0,-1-1,-1-2,-6 3,2 2,0 0,0 1,1 0,-1-1,1 1,-1 1,1-1,0 1,0 0,-3 2,-19 12,26-17,0 0,0 0,0 0,-1 0,1 0,0 0,0 0,0 0,-1 0,1 0,0 0,0 0,-1 0,1 0,0 0,0 0,-1 0,1 0,0 0,0 0,0 0,-1 0,1 0,0 0,0 0,-1 0,1-1,0 1,0 0,0 0,0 0,-1 0,1-1,0 1,0 0,0 0,0 0,0 0,0-1,-1 1,1 0,0 0,0-1,0 1,0 0,0 0,0-1,0 1,0 0,0 0,0 0,0-1,0-14,0 14,1-4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40.258"/>
    </inkml:context>
    <inkml:brush xml:id="br0">
      <inkml:brushProperty name="width" value="0.05" units="cm"/>
      <inkml:brushProperty name="height" value="0.05" units="cm"/>
      <inkml:brushProperty name="color" value="#FFFFFF"/>
      <inkml:brushProperty name="ignorePressure" value="1"/>
    </inkml:brush>
  </inkml:definitions>
  <inkml:trace contextRef="#ctx0" brushRef="#br0">135 5,'-135'0,"155"-2,-16 1,1 1,-1-1,0 1,0 0,1 0,0 0,-5 1,0-1,0 0,1 0,-1 0,0 0,0 1,1-1,-1 0,0 0,0 1,0-1,1 0,-1 0,0 1,0-1,0 0,0 1,0-1,0 0,0 1,0-1,0 0,1 1,-1-1,0 0,-1 1,1-1,0 0,0 1,0-1,0 0,0 0,-3 15,3-11,-1-2,1 0,-1 1,1-1,0 1,0-1,0 1,0-1,1 1,-1-1,1 1,0-2,-1 0,0 0,1 0,-1 0,1-1,0 1,-1 0,1 0,-1-1,1 1,0 0,0-1,-1 1,1-1,0 1,0-1,0 1,0-1,0 0,0 1,-1-1,1 0,0 0,0 0,0 0,0 0,0 0,0 0,41-1,-31 0,-5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08"/>
    </inkml:context>
    <inkml:brush xml:id="br0">
      <inkml:brushProperty name="width" value="0.05" units="cm"/>
      <inkml:brushProperty name="height" value="0.05" units="cm"/>
      <inkml:brushProperty name="color" value="#FFFFFF"/>
      <inkml:brushProperty name="ignorePressure" value="1"/>
    </inkml:brush>
  </inkml:definitions>
  <inkml:trace contextRef="#ctx0" brushRef="#br0">985 287,'0'0,"-1"1,0 0,-1 1,0 0,1 2,0-1,0 1,1 0,-1 0,1 0,1-1,1-1,0-1,1 0</inkml:trace>
  <inkml:trace contextRef="#ctx0" brushRef="#br0" timeOffset="1">793 159,'0'-1,"0"-1,0 1,0-1,-1 0,1 1,0-1,-1 1,1-1,0 1,-1 0,0-1,1 1,-1-1,0 1,0 0,0 0,0-1,0 1,0 0,0 0,0 0,0 0,-1 0,1 0,0 1,-1-1,0 0,-4-2,-1 0,1 0,-1 1,0 0,1 0,-1 1,0 0,0 0,-4 0,31 0,9-2,9-1,-65 4,-1-1,1-1,-5-2,-27-3,-217-3,206 11,-14 0,-68-9,149 8,1 0,-1-1,0 1,1-1,-1 0,0 0,1 0,-3-1,5 2,-1-1,1 1,-1 0,1-1,0 1,-1 0,1-1,0 1,-1 0,1-1,0 1,0-1,0 1,-1-1,1 1,0-1,0 1,0 0,0-1,0 0,0 0,0 0,0 0,0 0,0 0,1 0,-1 1,0-1,1 0,-1 0,0 0,1 1,-1-1,1 0,-1 0,3-2,-1 1,1-1,0 0,-1 1,1 0,0 0,0-1,1 2,-1-1,0 0,1 1,-1-1,2 1,3-1,-1 0,1 0,-1 1,1 0,0 1,-1 0,-6 0,-1 0,0 0,1 0,-1 0,0 0,1 0,-1 0,0 0,1 0,-1 0,0 0,1 1,-1-1,0 0,0 0,1 0,-1 1,0-1,0 0,1 0,-1 0,0 1,0-1,0 0,1 1,-1-1,0 0,0 1,0-1,0 0,0 0,0 1,0-1,0 0,0 1,0-1,0 0,0 1,0-1,0 1,-3 18,1-5,2-14,0 1,0-1,0 0,0 1,0-1,0 1,0-1,1 0,-1 1,0-1,0 1,0-1,1 0,-1 1,0-1,1 0,-1 1,0-1,1 0,-1 0,0 1,1-1,-1 0,0 0,1 0,-1 0,1 1,-1-1,13 1,-10-1,2 0</inkml:trace>
  <inkml:trace contextRef="#ctx0" brushRef="#br0" timeOffset="2">894 238,'0'0</inkml:trace>
  <inkml:trace contextRef="#ctx0" brushRef="#br0" timeOffset="3">881 258</inkml:trace>
  <inkml:trace contextRef="#ctx0" brushRef="#br0" timeOffset="4">896 236,'0'0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135 5,'-135'0,"155"-2,-16 1,1 1,-1-1,0 1,0 0,1 0,0 0,-5 1,0-1,0 0,1 0,-1 0,0 0,0 1,1-1,-1 0,0 0,0 1,0-1,1 0,-1 0,0 1,0-1,0 0,0 1,0-1,0 0,0 1,0-1,0 0,1 1,-1-1,0 0,-1 1,1-1,0 0,0 1,0-1,0 0,0 0,-3 15,3-11,-1-2,1 0,-1 1,1-1,0 1,0-1,0 1,0-1,1 1,-1-1,1 1,0-2,-1 0,0 0,1 0,-1 0,1-1,0 1,-1 0,1 0,-1-1,1 1,0 0,0-1,-1 1,1-1,0 1,0-1,0 1,0-1,0 0,0 1,-1-1,1 0,0 0,0 0,0 0,0 0,0 0,0 0,41-1,-31 0,-5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4"/>
    </inkml:context>
    <inkml:brush xml:id="br0">
      <inkml:brushProperty name="width" value="0.05" units="cm"/>
      <inkml:brushProperty name="height" value="0.05" units="cm"/>
      <inkml:brushProperty name="color" value="#FFFFFF"/>
      <inkml:brushProperty name="ignorePressure" value="1"/>
    </inkml:brush>
  </inkml:definitions>
  <inkml:trace contextRef="#ctx0" brushRef="#br0">141 5,'-1'-1,"-1"0,0 1,1-1,-1 1,0-1,0 1,0-1,0 1,0 0,1 0,-1 0,0 0,-1 1,-4-1,1 0,-4-1,1 1,-1 1,0 0,-9 2,16-3,1 0,0 1,0 0,0-1,0 1,0 0,0 0,0 0,0 1,0-1,0 0,1 1,-1-1,0 1,1-1,0 1,-1 0,1 0,0 0,0-1,0 1,0 0,0 0,-1 2,2-3,0 0,0 0,-1 0,1 0,0 0,0 0,0 0,0 0,0-1,0 1,0 0,0 0,1 0,-1 0,0 0,0 0,1 0,-1-1,0 1,1 0,-1 0,1 0,0-1,-1 1,1 0,-1-1,1 1,0 0,-1-1,1 1,0-1,0 1,0-1,-1 1,1-1,0 0,0 1,0-1,1 0,1 1,1 0,0-1,0 1,0-1,-1 0,4 0,-6-1,-33 1,36 0,34-1,-34 0,0 1,0-1,0 0,0 0,0 0,0-1,0 1,0-1,-4 1,0 1,0 0,0 0,-1 0,1 0,0 0,0 0,0 0,0 0,0 0,0 0,0 0,0 0,0 0,0 0,0 0,0 0,0 0,0 0,0 0,0 0,0-1,0 1,0 0,0 0,0 0,0 0,0 0,0 0,0 0,0 0,0 0,0 0,0 0,0 0,0 0,0 0,0-1,0 1,0 0,0 0,0 0,0 0,0 0,0 0,0 0,0 0,0 0,0 0,0 0,0 0,0 0,0 0,0 0,1 0,-1 0,0 0,0 0,0 0,0 0,0 0,0 0,0 0,0 0,0 0,0 0,-7-1,0 1,12-1,8 0,-10 0,0 1,0-1,0 1,0 0,1 0,-1 0,-1 2,-2-1</inkml:trace>
  <inkml:trace contextRef="#ctx0" brushRef="#br0" timeOffset="1">291 82,'0'0,"-1"0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7"/>
    </inkml:context>
    <inkml:brush xml:id="br0">
      <inkml:brushProperty name="width" value="0.35" units="cm"/>
      <inkml:brushProperty name="height" value="0.35" units="cm"/>
      <inkml:brushProperty name="color" value="#FFFFFF"/>
      <inkml:brushProperty name="ignorePressure" value="1"/>
    </inkml:brush>
  </inkml:definitions>
  <inkml:trace contextRef="#ctx0" brushRef="#br0">1151 591,'-16'79,"4"-20,-6 13,12-54,0 0,-3 2,-4 9,10-19,-1 0,1 0,1 0,0 1,0-1,1 1,0-1,1 1,1 1,-1-12,0 0,0 1,0-1,0 0,0 1,0-1,1 0,-1 1,0-1,0 0,0 0,1 1,-1-1,0 0,0 0,1 0,-1 1,0-1,1 0,-1 0,0 0,0 0,1 0,-1 1,0-1,1 0,-1 0,0 0,1 0,-1 0,0 0,1 0,-1 0,0 0,1 0,-1 0,14-3,-12 3,40-8,0 3,0 1,0 2,3 1,-19 3,-25-1,1-1,0 0,-1 1,1-1,0 1,-1 0,1 0,-1-1,1 1,-1 0,0 0,1 1,0 0,-2-2,1 0,-1 1,0-1,1 1,-1-1,0 1,0-1,1 0,-1 1,0-1,0 1,0-1,0 1,1-1,-1 1,0 0,0-1,0 1,0-1,0 1,0-1,-1 1,1-1,0 1,0-1,0 1,0-1,-1 1,1-1,0 1,0-1,-1 0,1 1,0-1,-1 1,1-1,0 0,-1 1,1-1,-3 2,1 0,0 0,-1-1,0 1,1-1,-3 1,-16 7,-1-2,1 0,-22 3,-69 8,97-16,-94 12,-1-4,-81-5,181-6,0 0,0-1,0 0,-1-1,-7-2,-70-18,54 18,23 4,1 0,-5-2,4 1,-1 0,0 1,-2 0,-14-1,20 1,1-1,0 0,-1-1,-4 0,1-1,-9-2,-3 5,0 0,-7 2,0-1,28 0,0 1,0 0,0-1,0 1,0 0,0 0,0 0,1 0,-1 1,0-1,1 0,-1 1,0 1,-11 7,11-9,0 0,0 0,0 0,-1 0,1-1,0 1,-1 0,1-1,0 0,-1 0,1 1,-1-2,1 2,1-1,0 0,-1 1,1-1,0 0,-1 1,1 0,0-1,-2 2,-9 3,-39 3,47-7,1-1,0 1,-1-1,1 0,0 0,-1 0,1 0,0-1,-1 1,-1-2,4 2,1-1,-1 1,1-1,0 1,-1-1,1 0,-1 1,1-1,0 0,-1 1,1-1,0 0,0 1,0-1,0 0,-1 1,1-1,0 0,0 1,0-1,1 0,0-17,-1 17,0-1,1 0,0 0,-1 0,1 1,0-1,0 0,0 1,0-1,0 1,0-1,1 1,-1-1,0 1,1 0,-1-1,1 1,0 0,4-3,1 0,0 0,4-2,4 0,0 1,0 0,1 1,0 1,-1 0,3 1,5 0,0 1,1 1,20 2,-29 0,10 1,16-2,-28-1,16 0,1-1,0-1,12-4,-13-1,0-1,0-1,-1-2,0 0,12-9,-23 10,-1-1,0-1,-1 0,0-1,10-12,6-5,13-6,-43 35,-1 1,1-1,0 1,0-1,0 1,0 0,0-1,0 1,0 0,0-1,-1 1,1 0,0 0,0 0,0 0,1 0,7-1,-9 1,0 0,1 0,-1 0,0 0,0-1,0 1,0 0,0 0,1 0,-1 0,0 0,0 0,0-1,0 1,0 0,0 0,1 0,-1 0,0 0,0-1,0 1,0 0,0 0,0 0,0-1,0 1,0 0,0 0,0 0,0 0,0-1,0 1,0 0,0 0,0 0,0-1,0 1,0 0,0 0,0 0,-1 0,1-1,0 1,0 0,0 0,0 0,0 0,0 0,0-1,-1 1,1 0,0-1,-1 1,0-1,1 0,-1 1,1-1,-1 0,0 1,0-1,1 1,-2-1,-4 0,-1 0,1 0,-1 0,1 1,-1 0,1 0,-3 1,-11 0,-18 0,-75-2,110 1,-1-1,0 0,1 0,-1 0,1 0,-1-1,1 1,-2-2,-2-1,-1-1,-6-5,9 6,1 1,1-1,-1 1,0-1,1 0,-2-3,4 5,0 0,-1-1,1 1,0-1,0 0,0 1,1-1,-1 1,1-1,-1 0,1 0,0 1,0-1,1-13,-1-1,0 0,-1-5,1 21,0 1,0-1,-1 1,1-1,0 1,-1-1,1 1,0 0,-1-1,1 1,0 0,-1-1,1 1,-1 0,1-1,0 1,-1 0,1 0,-1-1,1 1,-1 0,1 0,-1 0,1 0,-1 0,1 0,-1 0,1 0,-1 0,0 0,1 0,-20 1,18-1,1 1,-1-1,0 1,1-1,-1 1,1-1,0 1,-1 0,1 0,-1 0,1 0,0 0,-1 1,-15 16,8-8,-8 8,2 1,0 0,-12 20,24-35,0-1,1 1,-1-1,0 0,0 0,-1 0,1-1,1 0,0 0,0 0,0 0,0 0,0 0,0 1,0-1,1 1,0-1,-1 1,1 0,0 0,-3 5,4-7,-1-1,1 0,0 0,0 0,0 0,0 0,-1 0,1 0,0 1,0-1,0 0,-1 0,1 0,0 0,0 0,0 0,-1 0,1 0,0 0,0 0,0 0,-1 0,1 0,0 0,-2-1,1 0,0 0,0 0,-1 0,1 0,0 0,0 0,-1-1,1 1,-1-1,1 1,0 0,-1 0,1-1,-1 1,0 0,-1 0,2 1,0-1,0 1,0 0,0-1,-1 1,1-1,1 0,-1 1,0-1,0 0,0 1,0-1,0 0,0-1,1 2,0 0,0-1,1 1,-1 0,0 0,0-1,1 1,-1 0,0 0,1 0,-1-1,0 1,0 0,1 0,-1 0,0 0,1 0,-1 0,0 0,1-1,-1 1,1 0,-1 0,0 0,1 0,-1 1,0-1,1 0,-1 0,14-1,9 3,0 0,0 2,-1 1,4 1,17 7,27 12,-61-22,8 4,16 4,-27-10,0 1,0-1,-1-1,1 1,0-1,0 0,0 0,0-1,-1 0,-1-1,1 1,0-1,-1 0,1-1,-1 1,0-1,0 0,2-2,6-3,19-12,0 2,16-7,-35 20,0 0,1 0,-1 1,1 1,0 0,0 1,0 0,7 1,0 1,62-3,173-2,-172 6,-81-1,1 0,-1 0,1 1,-1-1,1 1,-1 0,1 0,-1 0,0 0,0 0,1 0,23 18,-22-15,1 0,1 0,-1-1,6 3,0-1,9 4,-17-7,1-1,-1 0,1 0,-1 0,1 0,-1 0,1-1,0 1,30 0,16-3,-49 2,-1 0,0 0,1 0,-1 0,0-1,1 1,-1 0,0 0,1-1,-1 1,0 0,1-1,-1 1,0 0,0 0,1-1,-1 1,0-1,0 1,0 0,0-1,1 1,-1-1,0 1,0 0,0-1,0 1,0-1,0 1,0 0,0-1,0 1,-1-18,1 12,0 5,0 0,-1 0,1 0,0-1,-1 1,1 0,0 0,-1 0,0 0,1 0,-1 0,0 0,1 0,-1 0,0 0,0 0,-18-13,6 4,-16-16,15 15,1 0,-5-8,7 8,8 8,0 0,0 0,1 0,-1 0,1-1,-1 1,1-1,0 1,1-1,-1 0,0 0,1-1,-1 1,0 0,0-1,-2-1,-3-9,5 10,0 0,1-1,0 1,0-1,0 0,1 1,-1-3,1 2,0-1,-1 0,0 1,-2-7,-1 1,-1-3,-1 0,-4-8,5 12,4 8,-1-1,0 1,0-1,0 1,0 0,0 0,-1 0,0 0,0 0,-7-7,4 5,1 0,-1 0,-1 1,-3-3,9 6,0 1,0-1,0 0,0 0,0 1,0-1,1 0,-1 0,0 0,0 0,1 0,-1 0,1 0,-1-1,1 1,-1 0,1 0,0 0,-1-1,0-4,1 1,0-1,0 1,0-2,0 3,0-1,0 0,0 1,-1-3,0 0,0 1,1-1,0 1,0-1,1-4,-1 6,1 0,-1-1,0 1,0 0,-1 0,1 0,-1 0,0 0,-2-4,-8-10,9 16,0-1,0 1,1 0,-1-1,1 1,0-1,-1 1,1-4,0 3,0 0,0 0,-1 0,0-2,-3-8,4 13,1 0,0 1,0-1,-1 1,1-1,-1 1,1-1,0 1,-1-1,1 1,-1-1,1 1,-1-1,1 1,-1 0,1-1,-1 1,1 0,-1-1,0 1,1 0,-1 0,0 0,1-1,-1 1,1 0,-1 0,0 0,1 0,-1 0,0 0,1 0,-1 1,0-1,1 0,-1 0,0 0,1 1,-1-1,-2 1,0 0,0 0,1 1,-1-1,0 1,1 0,-3 1,-5 7,9-8,-1 0,0 0,0 0,0 0,0-1,0 1,0-1,0 1,0-1,-1 0,1 0,-1 0,0 0,1 0,0-1,0 1,1-1,-1 1,0 0,1-1,-1 1,1 0,-1 0,1 0,-1 0,1 1,0-1,-1 0,1 1,0-1,0 0,0 1,0 0,0 0,-1 0,1 0,0 0,-1 0,0 0,0 0,-1 1,1-1,0 0,0 0,1 0,-1 0,1 0,-2 1,-29 56,29-53,0 1,0 0,1 0,0 0,1 0,0 1,0-1,0 0,1-3,-2 5,0-2,0 1,-3 7,0 1,1-4,-1-1,-1 2,0 0,-29 75,12-31,18-44,-1 0,0 0,-1-1,-1 0,0-1,-1 1,0-1,0-1,-6 5,9-8,5-7,1 1,-1 0,0-1,1 1,-1 0,0-1,1 1,-1-1,0 1,0-1,1 1,-1-1,0 0,0 1,0-1,1 0,-1 0,0 1,0-1,0 0,0 0,0 0,0 0,0 0,0 0,-11-1,9 1,-1 0,1 0,-1 0,1-1,0 1,-1-1,-1-1,4 2,0-1,0 1,0-1,0 0,0 1,0-1,1 0,-1 0,0 1,0-1,1 0,-1 0,0 0,1 0,-1 0,1 0,0 0,-1 0,1 0,0 0,-1 0,1 0,0 0,0-1,0 1,0-1,0 2,0-1,0 0,0 0,0 0,0 0,0 0,0 0,0 0,0 0,1 0,-1 0,0 0,1 1,-1-1,0 0,1 0,-1 0,1 1,0-2,0 2,0-1,0 1,0-1,0 0,0 1,0 0,0-1,1 1,-1 0,0 0,0-1,0 1,0 0,1 0,6 0,-5-1,1 1,-1 0,0 0,0 0,1 0,-1 1,0-1,0 1,0 0,1 0,-1 0,2 1,15 10,-16-9,0 0,0-1,0 0,0 0,0 0,4 1,6 0,-1 0,0-2,1 1,2-1,56-2,-39 0,-26 1,2 0,0-1,8 0,-14 0,-1 1,1-1,0 0,-1 0,1 0,-1 0,1 0,-1-1,1 1,-1-1,1 0,8-5,-10 7,0 0,0 0,-1-1,1 1,0 0,-1-1,1 1,0 0,-1-1,1 1,0-1,-1 1,1-1,-1 1,1-1,-1 0,0 1,1-1,-1 0,1 1,-1-1,0 0,0 0,1 1,-1-1,0 0,0 0,0 1,0-2,0-26,0-3,1 30,-1 0,0 1,0-1,1 1,-1-1,0 0,1 1,-1-1,1 1,-1-1,1 1,-1-1,1 1,-1-1,1 1,-1 0,1-1,-1 1,1 0,0 0,-1-1,1 1,0 0,-1 0,1 0,0 0,0 0,19-2,-18 2,2 0,1 0,-1 0,1 1,-1-1,1 1,-1 0,0 1,1-1,-1 1,0 0,0 0,0 0,2 2,0 1,0-1,-1 1,0 0,0 1,0-1,-1 1,0 0,1 1,1 1,1 0,-1 0,2 0,-1-1,1-1,0 1,8 4,18 15,13 19,-24-23,13 10,-25-22,-10-9,1 1,-1-1,1 1,-1-1,1 0,0 0,-1 0,1 0,0 0,0 0,0 0,0 0,0-1,0 1,0-1,0 1,0-1,0 0,0 0,24 0,-14 1,1-2,1 1,-13 0,-1-1,0 1,1 0,-1 0,0 0,0 0,1-1,-1 1,0 0,0 0,1 0,-1-1,0 1,0 0,1 0,-1-1,0 1,0 0,0-1,0 1,0 0,1-1,-1 1,0 0,0 0,0-1,0 1,0 0,0-1,0 1,0 0,0-1,0 1,0 0,0-1,-1 1,1 0,0-1,0 1,-5-17,3 12,-11-23,9 16,1 0,0 0,0 0,2 0,-2-10,3 15,-1 1,0-1,0 0,-1 1,0 0,-1-5,-2 0,1 1,-2-1,1 1,-7-8,9 12,0 0,0 0,0 0,1-1,0 1,-3-8,-5-23,7 31,1 0,-1 1,0-1,-1 0,-1-4,-7-7,12 17</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8"/>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0,'97'1,"-1"4,22 6,-77-4,-1 0,1 3,-2 2,1 1,-2 2,19 10,-13-1,0 2,-2 2,-1 2,12 12,-51-40,1 1,-1-1,0 0,0 0,0 1,0 0,0-1,0 1,0 0,-1 0,0 0,1 0,-1 0,0 0,-1 0,1 0,0 0,-1 1,0-1,0 0,0 3,0 1,0-5,0 1,0-1,0 1,-1-1,1 0,0 1,-2 1,2-3,0-1,-1 1,1 0,-1 0,1-1,-1 1,0 0,1-1,-1 1,0-1,1 1,-1-1,0 1,0-1,0 1,1-1,-1 0,0 1,0-1,0 0,0 0,0 1,0-1,-18 2,1-1,-1-1,0 0,-18-3,6 0,19 3,-90-5,93 4,1 0,0 0,0-1,0-1,1 1,-1-1,0 0,-6-5,-7-1,-6-4,1-1,0-1,1-1,-8-9,-9-6,40 30,-1 0,1 0,0 0,-1 0,1 1,-1-1,0 1,-10-3,-2-3,2 2,0-1,1 0,-9-6,-23-11,21 13,17 7,0 0,0 0,1-1,-1 1,1-1,-2-1,5 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9"/>
    </inkml:context>
    <inkml:brush xml:id="br0">
      <inkml:brushProperty name="width" value="0.35" units="cm"/>
      <inkml:brushProperty name="height" value="0.35" units="cm"/>
      <inkml:brushProperty name="color" value="#FFFFFF"/>
      <inkml:brushProperty name="ignorePressure" value="1"/>
    </inkml:brush>
  </inkml:definitions>
  <inkml:trace contextRef="#ctx0" brushRef="#br0">709 419,'1'0,"0"0,0 0,0 0,0 0,0 1,0-1,0 0,0 0,0 0,0 1,0-1,0 1,-1-1,1 0,0 1,0 0,0-1,-1 1,0-1,1 1,-1 0,0-1,1 1,-1 0,0 0,0-1,0 1,0 0,0-1,0 1,0 0,0 0,0-1,0 1,0 0,0-1,0 1,0 0,-1 0,0 5,-1 0,-1 0,1 0,-1 0,0-1,0 1,-1 0,-9 12,-6 6,10-12,0-2,0 1,0-1,-1-1,-8 7,17-16,1 1,-1-1,0 1,1-1,-1 0,1 1,-1-1,0 0,1 0,-1 1,0-1,1 0,-2 0,2 0,0 0,0 0,0 0,-1 0,1 0,0 0,0 0,0 0,0-1,-1 1,1 0,0 0,0 0,0 0,0 0,-1 0,1-1,0 1,0 0,0 0,0 0,0 0,0-1,-1 1,1 0,0 0,0 0,0-1,0 0,0 0,0-1,0 1,0 0,0-1,0 1,0 0,0-1,1 1,-1 0,0-1,1 1,2-7,0 1,1 0,0 1,0-1,1 1,0-2,13-13,3-1,-10 10,12-12,1 1,0 2,27-18,-31 25,0 2,1 1,0 0,1 1,18-5,-36 14,-2 0,0 1,0-1,-1 0,1 1,0 0,0-1,0 1,0 0,0 0,0 0,2 0,-4 1,0-1,0 0,1 0,-1 0,0 0,0 0,0 0,0 0,0 0,0 0,1 1,-1-1,0 0,0 0,0 0,0 0,0 0,0 1,0-1,0 0,0 0,0 0,0 0,0 0,0 1,0-1,0 0,0 0,0 0,0 0,0 1,0-1,0 0,0 0,0 0,0 0,-2 7,1-6,-7 14,-1 0,-1-1,0 0,-1-1,-7 6,3-2,-17 21,-8 7,2 2,-3 9,-156 239,185-281,11-13,-1 1,0-1,1 1,-1 0,1 0,0 0,0 0,0 0,-1 0,2 0,-1 0,0 1,0-1,0 2,0-2,5-3,50-26,33-10,-62 28,1 1,0 1,0 1,21-2,-44 8,-1 0,0 0,0-1,0 1,1 0,-1 0,0 1,0-1,-1 0,-1 0,0 0,1 1,-1-1,1 0,-1 0,0 0,1 1,-1-1,0 0,1 1,-1-1,0 0,0 0,1 1,-1-1,0 0,0 1,0-1,1 1,-1-1,0 0,0 1,0-1,0 1,0-1,0 0,0 1,0-1,0 1,0-1,0 0,0 1,0-1,0 1,0-1,0 1,-2 8,-1 0,1 0,-2 0,1 0,-1 0,0-1,-1 1,-12 18,-9 10,20-28,-11 16,-2-2,0 0,-1-1,-14 12,27-27,1 0,0 0,0 0,1 0,0 1,0 0,-2 7,0-2,1-2,-9 12,12-20,-5 7,9-6,5-3,52-7,-41 2,-14 3,1 0,0 1,-1-1,1 1,2-1,-5 1,2 0,0 0,1 0,-1 1,0-1,1 1,0 0,-3-1,0 1,0-1,0 1,0-1,0 1,0 0,0-1,0 1,-1 0,1-1,0 1,0 0,-1 0,1 0,-1 0,1 0,-1 0,1 0,-1 0,1 0,-1 0,11 29,-10-25,0-1,1 0,0 0,0-1,0 1,2 3,-2-5,0 0,-1 0,1 0,0-1,0 1,0-1,0 1,0-1,1 1,-1-1,0 0,1 0,-1 0,1-1,-1 1,1 0,-1-1,1 0,0 1,7 0,-6-1,0 1,0-1,0 0,0 0,0 0,0 0,0-1,0 0,0 0,-2 1,-1-1,0 0,0 1,1-1,-1 0,0 0,0 0,0 0,0 0,0 0,0 0,0 0,0 0,-1 0,1 0,0-1,1-2,0 0,0-1,-1 1,1-3,0 0,-1 0,-1 0,1-1,-1 1,0-1,-1-1,0-13,0 6,1 9,0 0,0-1,1-4,0 9,0 1,0 0,1 0,-1 0,1 0,-1 0,1 0,1-1,2-4,15-21,-12 16,0 1,1 0,1 0,-8 8,-1 1,0 0,1 0,-1-1,0 1,0-1,0 1,-1-1,1 1,0-3,2-7,-1 5,-1 4,0 1,0-1,0 0,0 1,0 0,0-1,0 1,1 0,0-1,0 0,10-15,-10 15,0-1,0 1,0 0,1 0,-1 0,1 0,-1 1,0 0,0 0,-1 0,1 0,-1 0,1-1,-1 1,0 0,0-1,0 1,0-1,-1 1,1-1,-1 1,1-1,-1 0,1-1,1 0,-1 0,1 1,0-1,0 1,0-1,0 1,3-3,7-13,-4 3,-8 14,1 0,0 0,-1 0,1 0,0 0,1 0,-1 0,0 0,1 0,-1 1,0-1,1 0,0 1,-1 0,1-1,0 1,1-1,7-3,-8 3,1 1,0-1,-1 1,1 0,1 0,9-4,-10 4,-1 0,1 0,-1 0,1 0,0 1,-1-1,1 1,2 0,-2 0,0 0,0 0,-1-1,1 1,0-1,0 0,-1 1,1-1,0-1,-1 1,3-1,1-2,-1 0,1 0,4-5,11-9,-15 13,1 1,-1 0,1 0,0 1,0 0,6-2,-2 2,-6 1,-1 1,0-1,1 1,2 0,-5 1,-1-1,1 1,-1-1,1 0,-1 1,0-1,1 0,-1 0,0 1,1-2,0 0,-1 1,1 0,-1 0,1 0,-1 1,1-1,0 0,0 0,0 1,0-1,-1 0,1 1,-1-1,1 0,-1 0,1 0,-1 0,1 0,-1-1,0 1,0 0,0 0,1 0,-1 0,0 0,0 0,0 0,1 0,-1 1,0-1,1 1,-1-1,1 1,-1-1,0 1,1 0,-1-1,2 1,-2 0,0 0,0 0,1 0,-1 0,0-1,0 1,1 0,-1-1,0 1,0-1,0 1,0-1,0 1,0-1,0 0,0 0,0 0,0 1,0-1,0 0,0 0,-1 0,1 0,0 0,-1-1,1 1,-1 0,1 0,-1-1,1-1,0-1,0 1,-1-1,1 1,-1-1,0 1,0-1,0 1,-1-1,0 0,1 2,0 1,-1 0,1 0,-1 0,0 0,1-1,-1 1,0 0,0 0,0 0,0 0,0 1,0-1,0 0,0 0,0 0,-22-11,17 9,-1 0,0 0,-1 0,1 1,-1 0,1 1,-1-1,-7 1,-12 0,-17 2,8 0,31-1,1 0,0 1,0 0,0 0,0 0,1 1,-1-1,-3 3,3-2,-1 0,1-1,-1 1,1-1,-1 0,-2 1,-1-2,1 1,-1 0,1 1,0 0,0 0,0 0,0 1,0 0,-4 3,9-5,0 0,-1 1,1-1,-1 0,1 0,-1-1,0 1,1 0,-1-1,0 0,0 0,1 1,-1-2,0 1,1 0,-1 0,0-1,-2 0,5 0,-1 1,0-1,1 1,-1-1,1 1,-1-1,1 1,-1-1,1 1,0-1,-1 0,1 1,0-1,-1 0,1 0,0 1,0-1,-1 0,1 1,0-1,0 0,0 0,0-18,0 17,1-11,1 1,1-1,0 1,0-1,1 1,3-5,10-22,8-9,-19 35,-2 6,-3 4,1-1,0 1,0-1,2-1,-4 5,1-1,-1 0,1 1,0-1,-1 0,1 1,0-1,0 1,-1-1,1 1,0 0,0-1,0 1,-1 0,1-1,0 1,0 0,0 0,0 0,0 0,0 0,1 0,0 0,0 0,0-1,-1 1,1 0,0-1,0 1,0-1,-1 0,1 1,0-1,-1 0,1 0,-1 0,2-1,-1 0,1 0,-1 1,1-1,0 1,-1 0,2 0,-3 0,1 1,0 0,0-1,-1 1,1 0,0 0,0 0,0 0,1 0,-3 1,1-1,-1 0,0 0,1 0,-1 0,0 0,1 0,-1 0,0 1,0-1,1 0,-1 0,0 1,1-1,-1 0,0 0,0 1,1-1,-1 0,0 0,0 1,0-1,0 0,1 1,-1-1,0 0,0 1,0-1,0 0,0 1,0-1,0 1,0-1,0 0,0 1,0-1,0 0,0 1,0-1,0 0,-1 1,1-1,0 0,0 1,0-1,0 0,-1 1,1-1,0 0,0 0,-5 8,1 0,-2-1,1 0,-1 0,-5 5,-12 10,-1-2,7-6,-15 14,-2-1,0-2,-2-2,-1-1,-1-2,0-1,-1-2,-3-2,28-10,11-3,-1 0,0-1,0 0,0 0,0 0,0 0,0-1,0 1,0-1,-1 0,-1-1,-1 1,-1 0,1 0,0 0,0 1,0 0,0 1,-6 1,-7 2,-263 59,273-61,1 0,0 0,0 1,0 0,0 1,1 0,0 0,0 1,0 0,-2 2,9-7,0 0,0 0,0-1,0 1,0 0,0-1,0 1,0-1,0 1,0-1,-1 0,1 1,0-1,0 0,-1 0,1 0,1 0,-1 0,1 0,-1 0,1 0,-1 0,1 0,-1 0,1-1,-1 1,1 0,-1 0,1 0,-1-1,1 1,-1 0,1 0,0-1,-1 1,1 0,0-1,-1 1,1-1,0 1,-1 0,1-1,0 1,0-1,0 1,-1-1,1 1,0-1,0 1,0-1,0 1,0-1,0 1,0-1,0 0,0-10,-4-72,1 50,-2-29,-7-16,2 31,6 17,2 0,1-29,1 27,1 8,-2-19,0 40,0 0,1 0,-1 1,0-1,-1 0,1 0,0 1,-1-1,-6-14,6 13,0 0,0 1,0-1,0 0,-1 1,0-1,1 1,-1 0,0 0,-1 0,1 0,-2-1,-3-2,5 2,0 1,1-1,-1 0,1 0,0 0,0 0,0-2,1 3,-17-50,17 49,-1 0,1 0,0 1,-1-1,1 1,-1 0,0-1,0 1,-2-1,-3-1,6 5,1 0,-1 0,0-1,1 1,-1-1,0 1,1 0,-1-1,1 1,-1-1,0 0,1 1,0-1,0 1,0 0,0-1,0 1,0 0,0-1,0 1,0 0,0-1,0 1,1 0,-1-1,0 1,0 0,0-1,0 1,0 0,1 0,-1-1,0 1,0 0,1 0,-1-1,0 1,0 0,1 0,-1 0,0-1,1 1,-1 0,2-1,1 0,-1 0,0 0,0 0,1 0,-1 1,0-1,1 1,-1-1,1 1,-1 0,1 0,5 0,1 0,7 2,-7 0,0 0,0 1,-1 0,8 4,13 4,-3 0,0 1,-1 1,0 0,8 8,10 5,-36-21,0-1,0 1,0 0,-1 0,0 1,0 0,0 0,-1 1,1-1,-2 1,1 0,1 5,-3-8,-1 0,1 0,-1 0,1 0,1 0,-1-1,0 1,1-1,-1 0,5 2,-7-4,1 0,0-1,-1 1,1-1,0 0,-1 1,1-1,0 0,0 0,-1 0,1 0,0 0,-1-1,1 1,0 0,-1-1,1 1,0-1,-1 0,2 0,-1 0,0 0,1-1,-1 1,0-1,0 1,1-1,-1 0,-1 0,1 0,0 0,0 0,0-2,-1 2,0-1,0 1,0-1,-1 1,1-1,-1 1,0-1,1 0,-1 1,-1-1,1 0,0 1,-1-1,1 0,-1 1,0-3,-1 4,1 0,0 1,0-1,-1 0,1 0,0 1,-1-1,1 1,0-1,-1 1,1 0,-1-1,1 1,-2 0,-12-4,8-1,-1 0,1-1,0 1,1-2,-3-2,7 8,0-2,0 0,-1 0,1 0,1 0,-1-1,0 1,1 0,0-1,-2-2,0-6,1 0,-1-4,3 15,0-1,0 1,-1-1,1 1,-1-1,1 1,-1-1,0 1,1 0,-1-1,0 1,0 0,0-1,0 1,0 0,0 0,0 1,0-1,0 0,-1 1,1-1,0 1,0 0,0-1,-1 1,1 0,0-1,0 1,-1 0,1 0,0 0,-1 0,-16 1,11 0,-1 0,0-1,0 0,0-1,1 0,-1 0,0-1,8 2,-1 0,1 0,-1 0,1 0,-1 0,1 0,-1-1,1 1,-1 0,1 0,0 0,-1-1,1 1,-1 0,1-1,0 1,-1 0,1-1,0 1,0-1,-1 1,1 0,0-1,0 1,0-1,0 1,0 0,0-1,1 1,-1 0,0-1,0 1,0 0,1 0,-1-1,0 1,0 0,0 0,1-1,-1 1,0 0,1 0,-1 0,0-1,1 1,-1 0,0 0,4-2,-1 1,0 0,1 0,-1 0,3 0,19-2,1 2,-1 0,7 3,14-1,60-1,-104 0,0 0,-1 1,1-1,0 1,-1 0,1-1,-1 1,1 0,-1 0,1 0,0 1,9 4,-8-5,1 2,1-1,-1 0,1 0,0-1,0 0,0 1,0-2,0 1,0 0,1-1,5-1,-8 1,0 0,0 0,0 0,1 0,-1 0,0 0,3 2,-6-2,0 0,1 0,-1 1,1-1,-1 1,0-1,1 0,-1 1,0-1,1 1,-1-1,0 1,0-1,1 1,-1-1,0 1,0-1,0 1,0-1,0 1,0-1,0 1,0-1,0 1,0 16,-1-11,1 8,0-1,3 14,-3-26,0-1,0 1,0-1,1 1,-1-1,0 1,1 0,-1-1,0 0,1 1,-1-1,1 1,-1-1,1 1,-1-1,1 0,-1 1,1-1,-1 0,1 0,0 1,-1-1,1 0,-1 0,1 0,0 0,-1 0,1 0,0 0,22 0,-16 0,46-4,-48 4,9-2,-14 2,1 0,0 0,-1 0,1 0,-1 0,1 0,-1-1,1 1,-1 0,1 0,-1-1,1 1,-1 0,0-1,1 1,-1 0,1-1,-1 1,0-1,0 1,0 0,1-1,-1 1,-1 0,1-1,0 1,0 0,0-1,0 1,0 0,0-1,0 1,0 0,0 0,-1-1,1 1,0 0,0 0,0-1,0 1,-1 0,1 0,0 0,0-1,-1 1,-8-7,5 4,-24-23,17 13,3 3,1-2,3 3,3 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0"/>
    </inkml:context>
    <inkml:brush xml:id="br0">
      <inkml:brushProperty name="width" value="0.2" units="cm"/>
      <inkml:brushProperty name="height" value="0.2" units="cm"/>
      <inkml:brushProperty name="color" value="#FFFFFF"/>
      <inkml:brushProperty name="ignorePressure" value="1"/>
    </inkml:brush>
  </inkml:definitions>
  <inkml:trace contextRef="#ctx0" brushRef="#br0">0 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1"/>
    </inkml:context>
    <inkml:brush xml:id="br0">
      <inkml:brushProperty name="width" value="0.2" units="cm"/>
      <inkml:brushProperty name="height" value="0.2" units="cm"/>
      <inkml:brushProperty name="color" value="#FFFFFF"/>
      <inkml:brushProperty name="ignorePressure" value="1"/>
    </inkml:brush>
  </inkml:definitions>
  <inkml:trace contextRef="#ctx0" brushRef="#br0">0 1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45.29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141 5,'-1'-1,"-1"0,0 1,1-1,-1 1,0-1,0 1,0-1,0 1,0 0,1 0,-1 0,0 0,-1 1,-4-1,1 0,-4-1,1 1,-1 1,0 0,-9 2,16-3,1 0,0 1,0 0,0-1,0 1,0 0,0 0,0 0,0 1,0-1,0 0,1 1,-1-1,0 1,1-1,0 1,-1 0,1 0,0 0,0-1,0 1,0 0,0 0,-1 2,2-3,0 0,0 0,-1 0,1 0,0 0,0 0,0 0,0 0,0-1,0 1,0 0,0 0,1 0,-1 0,0 0,0 0,1 0,-1-1,0 1,1 0,-1 0,1 0,0-1,-1 1,1 0,-1-1,1 1,0 0,-1-1,1 1,0-1,0 1,0-1,-1 1,1-1,0 0,0 1,0-1,1 0,1 1,1 0,0-1,0 1,0-1,-1 0,4 0,-6-1,-33 1,36 0,34-1,-34 0,0 1,0-1,0 0,0 0,0 0,0-1,0 1,0-1,-4 1,0 1,0 0,0 0,-1 0,1 0,0 0,0 0,0 0,0 0,0 0,0 0,0 0,0 0,0 0,0 0,0 0,0 0,0 0,0 0,0 0,0 0,0-1,0 1,0 0,0 0,0 0,0 0,0 0,0 0,0 0,0 0,0 0,0 0,0 0,0 0,0 0,0 0,0-1,0 1,0 0,0 0,0 0,0 0,0 0,0 0,0 0,0 0,0 0,0 0,0 0,0 0,0 0,0 0,0 0,1 0,-1 0,0 0,0 0,0 0,0 0,0 0,0 0,0 0,0 0,0 0,0 0,-7-1,0 1,12-1,8 0,-10 0,0 1,0-1,0 1,0 0,1 0,-1 0,-1 2,-2-1</inkml:trace>
  <inkml:trace contextRef="#ctx0" brushRef="#br0" timeOffset="543.231">291 82,'0'0,"-1"0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0,'1'1,"2"0,-1 0,2 0,-1-1,1 1,-1-1,2 0,-1 1,-1 0,1 0,-1-1,0 1,0-1,1 0,1 0,-1 0,-1 0</inkml:trace>
  <inkml:trace contextRef="#ctx0" brushRef="#br0" timeOffset="1">67 9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0,'49'0,"-77"0,25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76 3,'-8'7,"-1"0,-1-2,-7 5,2-6,13-4,0 0,1 1,-1-1,0 0,1 1,-1-1,1 1,-2 0,6-1,-2 0,-1 0,1 0,-1 0,1 0,-1 0,1 0,-1 0,0 0,1 0,-1 0,1 0,-1 0,1-1,-1 1,1 0,-1 0,3-3,-1 1,0-1,0 1,0-1,0 0,0 0,10-12,-12 14,1 1,0-1,0 1,0-1,0 1,-1 0,1-1,0 1,0 0,0-1,0 1,0 0,0 0,0 0,0 0,18 1,-10-1,25 0,-31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3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190 8,'-40'7,"22"-2,-1-2,0-1,-17 1,21-3,-20-1,35 1,-1 0,1 0,0 0,-1 0,1 0,-1 0,1-1,0 1,0 0,-1 0,1 0,0-1,-1 1,1 0,0 0,0-1,-1 1,1 0,0 0,0-1,0 1,-1 0,1-1,0 1,0 0,0-1,0 1,0-1,0 1,0 0,0-1,0 1,0 0,0-1,0 1,0 0,0-1,0 1,0-1,0 1,0 0,0-1,1 1,-1-1,0 0,0 1,0-1,1 0,-1 1,0-1,1 1,-1-1,1 0,-1 1,1-1,-1 1,1-1,-1 1,1-1,-1 1,1 0,0-1,-1 1,1 0,0-1,8 0,0 0,1 1,-1 0,4 1,11 0,-2-2,-19 0,-15 1,-10 0,20 0,2 0,13 0,49 0,-60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3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32"/>
    </inkml:context>
    <inkml:brush xml:id="br0">
      <inkml:brushProperty name="width" value="0.05" units="cm"/>
      <inkml:brushProperty name="height" value="0.05" units="cm"/>
      <inkml:brushProperty name="color" value="#FFFFFF"/>
      <inkml:brushProperty name="ignorePressure" value="1"/>
    </inkml:brush>
  </inkml:definitions>
  <inkml:trace contextRef="#ctx0" brushRef="#br0">133 16,'35'-1,"-13"0,0 1,6 2,-10 2,-17-4,1 0,-1 0,0 0,-1 1,1-1,0 1,0-1,0 1,0-1,0 1,0-1,0 1,-1 0,1 0,0 0,0 1</inkml:trace>
  <inkml:trace contextRef="#ctx0" brushRef="#br0" timeOffset="1">263 40,'9'0,"12"1,-20-1,1 1,-1-1,1 1,-1-1,0 1,1-1,-1 1,0 0,0 0,1 0,-1 0,0 0,1 0,-2 0,1-1,-1 1,1-1,-1 1,1-1,-1 1,1-1,0 0,-1 0,1 1,-1-1,1 0,0 0,0 1,-1-1,0 0,1 0,-1 0,0 0,0 0,1-1,-1 1,0 0,0 0,1 0,-1 0,0 0,0 0,0 0,1 0,-1-1,0 1,0 0,0 0,1 0,-1 0,0-1,0 1,0 0,0 0,0-1,1 1,-1 0,0 0,0 0,0-1,0 1,0 0,0 0,0-1,0 1,0 0,0-1,0-1</inkml:trace>
  <inkml:trace contextRef="#ctx0" brushRef="#br0" timeOffset="2">128 23,'7'9,"1"-1,-1 0,1 0,2 1,-8-8,-1 0,1 0,-1 0,1 0,-1-1,1 1,0-1,-1 1,1-1,0 1,-1-1,2 0,21 1,-19-1,26 0,-18 1,1-1,-1 0,1-1,1-1,-12 1,1-1,-1 1,0 0,-1-1,1 1,0-1,2-2,10-5,-11 7,0 1,0-1,1 1,0 0,16-5,-13 3,1 0,-1 1,1 0,-1 1,1 0,0 0,6 1,46-3,-58 3</inkml:trace>
  <inkml:trace contextRef="#ctx0" brushRef="#br0" timeOffset="3">479 1,'0'0</inkml:trace>
  <inkml:trace contextRef="#ctx0" brushRef="#br0" timeOffset="4">406 5,'-17'4,"-1"-1,0-1,1-1,-6 0,19-1,-11 0,1 0,0 1,-11 1,15 0,0-1,0 0,-5-1,12 0</inkml:trace>
  <inkml:trace contextRef="#ctx0" brushRef="#br0" timeOffset="5">159 62,'-7'2,"-1"-1,1 0,-1-1,0 0,1 0,-4-1,-11 0,-46 1,65 0</inkml:trace>
  <inkml:trace contextRef="#ctx0" brushRef="#br0" timeOffset="6">95 49</inkml:trace>
  <inkml:trace contextRef="#ctx0" brushRef="#br0" timeOffset="7">153 71</inkml:trace>
  <inkml:trace contextRef="#ctx0" brushRef="#br0" timeOffset="8">109 71</inkml:trace>
  <inkml:trace contextRef="#ctx0" brushRef="#br0" timeOffset="9">56 71</inkml:trace>
  <inkml:trace contextRef="#ctx0" brushRef="#br0" timeOffset="10">1 71</inkml:trace>
  <inkml:trace contextRef="#ctx0" brushRef="#br0" timeOffset="11">58 71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44"/>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trace contextRef="#ctx0" brushRef="#br0" timeOffset="1">73 5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0:51.744"/>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46"/>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4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4,'30'-1,"-6"1,15 1,-24 1,17 0,-13-1,-16-1,1 1,0-1,0 0,0 0,-1-1,1 1,0-1,0 0,-1 0,1 0,1-1,-4 2,0-1,0 1,0 0,0 0,0-1,0 1,0 0,0 0,0 0,0 0,0 0,0 0,0 0,0 0,0 0,-1 1,1-1,0 0,0 1,0-1,0 0,0 1,0-1,0 1,-1 0,1-1,0 1,12 6,-8-6,1 0,-1-1,0 1,1-1,-1 0,1-1,-1 1,14-1,87 3,-96-2,-1-1,1 0,3-2,-6 2,-1 0,1 0,0 0,0 1,0 0,0 0,1 1,5 2,-9-2,0 0,0 0,1-1,-1 1,0-1,0 0,1 0,-1-1,4 0,-5 1,0-1,0 1,1 0,-1 0,0 0,0 0,0 1,3 0,9 1,17-5,-9 7,-13-2,-8-2,0 0,0 0,-1 0,1-1,0 1,-1 0,1-1,0 0,-1 1,1-1,1-1,11-3,8 4,-19 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48"/>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2,'33'0,"-11"-1,-1 1,5 2,-12-1,14 2,-23-3,8 0,-12 0,-1 0,1 0,-1 0,0 0,1 0,-1 0,1 0,-1 0,1 0,-1 1,0-1,1 0,-1 0,1 0,-1 1,0-1,1 0,-1 1,0-1,0 0,1 1,-1-1,1 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49"/>
    </inkml:context>
    <inkml:brush xml:id="br0">
      <inkml:brushProperty name="width" value="0.05" units="cm"/>
      <inkml:brushProperty name="height" value="0.05" units="cm"/>
      <inkml:brushProperty name="color" value="#FFFFFF"/>
      <inkml:brushProperty name="ignorePressure" value="1"/>
    </inkml:brush>
  </inkml:definitions>
  <inkml:trace contextRef="#ctx0" brushRef="#br0">791 25,'-215'0,"213"0,0 0,1-1,-1 1,0 0,0-1,1 0,-1 1,0-1,0 0,-11-5,2 4,1 1,0 0,-1 1,0 0,4 0,-1 0,0 1,1 0,-1 0,1 1,-1 0,1 1,-3 1,4-2,0-1,1 1,-1-1,0 0,0 0,-4 0,-38-1,20-1,-232 1,257 0,1-1,0 1,0-1,0 1,0-1,-1 0,1 1,-1-2,1 1,0 0,-1 0,1 0,-1 1,1-1,-1 1,0-1</inkml:trace>
  <inkml:trace contextRef="#ctx0" brushRef="#br0" timeOffset="1">107 1,'0'0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1"/>
    </inkml:context>
    <inkml:brush xml:id="br0">
      <inkml:brushProperty name="width" value="0.05" units="cm"/>
      <inkml:brushProperty name="height" value="0.05" units="cm"/>
      <inkml:brushProperty name="color" value="#FFFFFF"/>
      <inkml:brushProperty name="ignorePressure" value="1"/>
    </inkml:brush>
  </inkml:definitions>
  <inkml:trace contextRef="#ctx0" brushRef="#br0">239 0,'-236'0,"233"0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2"/>
    </inkml:context>
    <inkml:brush xml:id="br0">
      <inkml:brushProperty name="width" value="0.05" units="cm"/>
      <inkml:brushProperty name="height" value="0.05" units="cm"/>
      <inkml:brushProperty name="color" value="#FFFFFF"/>
      <inkml:brushProperty name="ignorePressure" value="1"/>
    </inkml:brush>
  </inkml:definitions>
  <inkml:trace contextRef="#ctx0" brushRef="#br0">228 33,'-17'-3,"0"0,0 1,-1 0,1 1,0 1,3 1,0-1,0 0,0-1,0-1,0 0,0 0,8 0,5 2,0 0,0 0,0 0,0 0,0 0,0 0,0 0,0-1,1 1,-1 0,0-1,0 1,0-1,1 1,-1-1,0 1,0-1,1 0,-1 1,1-1,-1 0,0 1,1-1,-1 0,0-2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3"/>
    </inkml:context>
    <inkml:brush xml:id="br0">
      <inkml:brushProperty name="width" value="0.05" units="cm"/>
      <inkml:brushProperty name="height" value="0.05" units="cm"/>
      <inkml:brushProperty name="color" value="#FFFFFF"/>
      <inkml:brushProperty name="ignorePressure" value="1"/>
    </inkml:brush>
  </inkml:definitions>
  <inkml:trace contextRef="#ctx0" brushRef="#br0">348 42,'-40'1,"-43"-2,47-4,27 3,-1 0,1 1,-6 0,-32-3,43 4,1 0,-1-1,0 1,0-1,1 0,-1 0,0 0,1 0,-1 0,1-1,0 0,-3-1,1 1,0 0,0 0,-1 1,1-1,-4 1,1-1,5 2,0-1</inkml:trace>
  <inkml:trace contextRef="#ctx0" brushRef="#br0" timeOffset="1">88 22,'0'0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5"/>
    </inkml:context>
    <inkml:brush xml:id="br0">
      <inkml:brushProperty name="width" value="0.05" units="cm"/>
      <inkml:brushProperty name="height" value="0.05" units="cm"/>
      <inkml:brushProperty name="color" value="#FFFFFF"/>
      <inkml:brushProperty name="ignorePressure" value="1"/>
    </inkml:brush>
  </inkml:definitions>
  <inkml:trace contextRef="#ctx0" brushRef="#br0">236 13,'-192'0,"189"0,1 0,-1-1,1 1,0-1,-1 0,1 1,0-1,-1-1,-15-4,15 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6"/>
    </inkml:context>
    <inkml:brush xml:id="br0">
      <inkml:brushProperty name="width" value="0.05" units="cm"/>
      <inkml:brushProperty name="height" value="0.05" units="cm"/>
      <inkml:brushProperty name="color" value="#FFFFFF"/>
      <inkml:brushProperty name="ignorePressure" value="1"/>
    </inkml:brush>
  </inkml:definitions>
  <inkml:trace contextRef="#ctx0" brushRef="#br0">247 0,'-7'3,"0"-1,0-1,0 1,0-1,0 0,-1-1,-44 0,21-1,-79 1,106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182 1,'-179'0,"176"0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05.42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1151 591,'-16'79,"4"-20,-6 13,12-54,0 0,-3 2,-4 9,10-19,-1 0,1 0,1 0,0 1,0-1,1 1,0-1,1 1,1 1,-1-12,0 0,0 1,0-1,0 0,0 1,0-1,1 0,-1 1,0-1,0 0,0 0,1 1,-1-1,0 0,0 0,1 0,-1 1,0-1,1 0,-1 0,0 0,0 0,1 0,-1 1,0-1,1 0,-1 0,0 0,1 0,-1 0,0 0,1 0,-1 0,0 0,1 0,-1 0,14-3,-12 3,40-8,0 3,0 1,0 2,3 1,-19 3,-25-1,1-1,0 0,-1 1,1-1,0 1,-1 0,1 0,-1-1,1 1,-1 0,0 0,1 1,0 0,-2-2,1 0,-1 1,0-1,1 1,-1-1,0 1,0-1,1 0,-1 1,0-1,0 1,0-1,0 1,1-1,-1 1,0 0,0-1,0 1,0-1,0 1,0-1,-1 1,1-1,0 1,0-1,0 1,0-1,-1 1,1-1,0 1,0-1,-1 0,1 1,0-1,-1 1,1-1,0 0,-1 1,1-1,-3 2,1 0,0 0,-1-1,0 1,1-1,-3 1,-16 7,-1-2,1 0,-22 3,-69 8,97-16,-94 12,-1-4,-81-5,181-6,0 0,0-1,0 0,-1-1,-7-2,-70-18,54 18,23 4,1 0,-5-2,4 1,-1 0,0 1,-2 0,-14-1,20 1,1-1,0 0,-1-1,-4 0,1-1,-9-2,-3 5,0 0,-7 2,0-1,28 0,0 1,0 0,0-1,0 1,0 0,0 0,0 0,1 0,-1 1,0-1,1 0,-1 1,0 1,-11 7,11-9,0 0,0 0,0 0,-1 0,1-1,0 1,-1 0,1-1,0 0,-1 0,1 1,-1-2,1 2,1-1,0 0,-1 1,1-1,0 0,-1 1,1 0,0-1,-2 2,-9 3,-39 3,47-7,1-1,0 1,-1-1,1 0,0 0,-1 0,1 0,0-1,-1 1,-1-2,4 2,1-1,-1 1,1-1,0 1,-1-1,1 0,-1 1,1-1,0 0,-1 1,1-1,0 0,0 1,0-1,0 0,-1 1,1-1,0 0,0 1,0-1,1 0,0-17,-1 17,0-1,1 0,0 0,-1 0,1 1,0-1,0 0,0 1,0-1,0 1,0-1,1 1,-1-1,0 1,1 0,-1-1,1 1,0 0,4-3,1 0,0 0,4-2,4 0,0 1,0 0,1 1,0 1,-1 0,3 1,5 0,0 1,1 1,20 2,-29 0,10 1,16-2,-28-1,16 0,1-1,0-1,12-4,-13-1,0-1,0-1,-1-2,0 0,12-9,-23 10,-1-1,0-1,-1 0,0-1,10-12,6-5,13-6,-43 35,-1 1,1-1,0 1,0-1,0 1,0 0,0-1,0 1,0 0,0-1,-1 1,1 0,0 0,0 0,0 0,1 0,7-1,-9 1,0 0,1 0,-1 0,0 0,0-1,0 1,0 0,0 0,1 0,-1 0,0 0,0 0,0-1,0 1,0 0,0 0,1 0,-1 0,0 0,0-1,0 1,0 0,0 0,0 0,0-1,0 1,0 0,0 0,0 0,0 0,0-1,0 1,0 0,0 0,0 0,0-1,0 1,0 0,0 0,0 0,-1 0,1-1,0 1,0 0,0 0,0 0,0 0,0 0,0-1,-1 1,1 0,0-1,-1 1,0-1,1 0,-1 1,1-1,-1 0,0 1,0-1,1 1,-2-1,-4 0,-1 0,1 0,-1 0,1 1,-1 0,1 0,-3 1,-11 0,-18 0,-75-2,110 1,-1-1,0 0,1 0,-1 0,1 0,-1-1,1 1,-2-2,-2-1,-1-1,-6-5,9 6,1 1,1-1,-1 1,0-1,1 0,-2-3,4 5,0 0,-1-1,1 1,0-1,0 0,0 1,1-1,-1 1,1-1,-1 0,1 0,0 1,0-1,1-13,-1-1,0 0,-1-5,1 21,0 1,0-1,-1 1,1-1,0 1,-1-1,1 1,0 0,-1-1,1 1,0 0,-1-1,1 1,-1 0,1-1,0 1,-1 0,1 0,-1-1,1 1,-1 0,1 0,-1 0,1 0,-1 0,1 0,-1 0,1 0,-1 0,0 0,1 0,-20 1,18-1,1 1,-1-1,0 1,1-1,-1 1,1-1,0 1,-1 0,1 0,-1 0,1 0,0 0,-1 1,-15 16,8-8,-8 8,2 1,0 0,-12 20,24-35,0-1,1 1,-1-1,0 0,0 0,-1 0,1-1,1 0,0 0,0 0,0 0,0 0,0 0,0 1,0-1,1 1,0-1,-1 1,1 0,0 0,-3 5,4-7,-1-1,1 0,0 0,0 0,0 0,0 0,-1 0,1 0,0 1,0-1,0 0,-1 0,1 0,0 0,0 0,0 0,-1 0,1 0,0 0,0 0,0 0,-1 0,1 0,0 0,-2-1,1 0,0 0,0 0,-1 0,1 0,0 0,0 0,-1-1,1 1,-1-1,1 1,0 0,-1 0,1-1,-1 1,0 0,-1 0,2 1,0-1,0 1,0 0,0-1,-1 1,1-1,1 0,-1 1,0-1,0 0,0 1,0-1,0 0,0-1,1 2,0 0,0-1,1 1,-1 0,0 0,0-1,1 1,-1 0,0 0,1 0,-1-1,0 1,0 0,1 0,-1 0,0 0,1 0,-1 0,0 0,1-1,-1 1,1 0,-1 0,0 0,1 0,-1 1,0-1,1 0,-1 0,14-1,9 3,0 0,0 2,-1 1,4 1,17 7,27 12,-61-22,8 4,16 4,-27-10,0 1,0-1,-1-1,1 1,0-1,0 0,0 0,0-1,-1 0,-1-1,1 1,0-1,-1 0,1-1,-1 1,0-1,0 0,2-2,6-3,19-12,0 2,16-7,-35 20,0 0,1 0,-1 1,1 1,0 0,0 1,0 0,7 1,0 1,62-3,173-2,-172 6,-81-1,1 0,-1 0,1 1,-1-1,1 1,-1 0,1 0,-1 0,0 0,0 0,1 0,23 18,-22-15,1 0,1 0,-1-1,6 3,0-1,9 4,-17-7,1-1,-1 0,1 0,-1 0,1 0,-1 0,1-1,0 1,30 0,16-3,-49 2,-1 0,0 0,1 0,-1 0,0-1,1 1,-1 0,0 0,1-1,-1 1,0 0,1-1,-1 1,0 0,0 0,1-1,-1 1,0-1,0 1,0 0,0-1,1 1,-1-1,0 1,0 0,0-1,0 1,0-1,0 1,0 0,0-1,0 1,-1-18,1 12,0 5,0 0,-1 0,1 0,0-1,-1 1,1 0,0 0,-1 0,0 0,1 0,-1 0,0 0,1 0,-1 0,0 0,0 0,-18-13,6 4,-16-16,15 15,1 0,-5-8,7 8,8 8,0 0,0 0,1 0,-1 0,1-1,-1 1,1-1,0 1,1-1,-1 0,0 0,1-1,-1 1,0 0,0-1,-2-1,-3-9,5 10,0 0,1-1,0 1,0-1,0 0,1 1,-1-3,1 2,0-1,-1 0,0 1,-2-7,-1 1,-1-3,-1 0,-4-8,5 12,4 8,-1-1,0 1,0-1,0 1,0 0,0 0,-1 0,0 0,0 0,-7-7,4 5,1 0,-1 0,-1 1,-3-3,9 6,0 1,0-1,0 0,0 0,0 1,0-1,1 0,-1 0,0 0,0 0,1 0,-1 0,1 0,-1-1,1 1,-1 0,1 0,0 0,-1-1,0-4,1 1,0-1,0 1,0-2,0 3,0-1,0 0,0 1,-1-3,0 0,0 1,1-1,0 1,0-1,1-4,-1 6,1 0,-1-1,0 1,0 0,-1 0,1 0,-1 0,0 0,-2-4,-8-10,9 16,0-1,0 1,1 0,-1-1,1 1,0-1,-1 1,1-4,0 3,0 0,0 0,-1 0,0-2,-3-8,4 13,1 0,0 1,0-1,-1 1,1-1,-1 1,1-1,0 1,-1-1,1 1,-1-1,1 1,-1-1,1 1,-1 0,1-1,-1 1,1 0,-1-1,0 1,1 0,-1 0,0 0,1-1,-1 1,1 0,-1 0,0 0,1 0,-1 0,0 0,1 0,-1 1,0-1,1 0,-1 0,0 0,1 1,-1-1,-2 1,0 0,0 0,1 1,-1-1,0 1,1 0,-3 1,-5 7,9-8,-1 0,0 0,0 0,0 0,0-1,0 1,0-1,0 1,0-1,-1 0,1 0,-1 0,0 0,1 0,0-1,0 1,1-1,-1 1,0 0,1-1,-1 1,1 0,-1 0,1 0,-1 0,1 1,0-1,-1 0,1 1,0-1,0 0,0 1,0 0,0 0,-1 0,1 0,0 0,-1 0,0 0,0 0,-1 1,1-1,0 0,0 0,1 0,-1 0,1 0,-2 1,-29 56,29-53,0 1,0 0,1 0,0 0,1 0,0 1,0-1,0 0,1-3,-2 5,0-2,0 1,-3 7,0 1,1-4,-1-1,-1 2,0 0,-29 75,12-31,18-44,-1 0,0 0,-1-1,-1 0,0-1,-1 1,0-1,0-1,-6 5,9-8,5-7,1 1,-1 0,0-1,1 1,-1 0,0-1,1 1,-1-1,0 1,0-1,1 1,-1-1,0 0,0 1,0-1,1 0,-1 0,0 1,0-1,0 0,0 0,0 0,0 0,0 0,0 0,-11-1,9 1,-1 0,1 0,-1 0,1-1,0 1,-1-1,-1-1,4 2,0-1,0 1,0-1,0 0,0 1,0-1,1 0,-1 0,0 1,0-1,1 0,-1 0,0 0,1 0,-1 0,1 0,0 0,-1 0,1 0,0 0,-1 0,1 0,0 0,0-1,0 1,0-1,0 2,0-1,0 0,0 0,0 0,0 0,0 0,0 0,0 0,0 0,1 0,-1 0,0 0,1 1,-1-1,0 0,1 0,-1 0,1 1,0-2,0 2,0-1,0 1,0-1,0 0,0 1,0 0,0-1,1 1,-1 0,0 0,0-1,0 1,0 0,1 0,6 0,-5-1,1 1,-1 0,0 0,0 0,1 0,-1 1,0-1,0 1,0 0,1 0,-1 0,2 1,15 10,-16-9,0 0,0-1,0 0,0 0,0 0,4 1,6 0,-1 0,0-2,1 1,2-1,56-2,-39 0,-26 1,2 0,0-1,8 0,-14 0,-1 1,1-1,0 0,-1 0,1 0,-1 0,1 0,-1-1,1 1,-1-1,1 0,8-5,-10 7,0 0,0 0,-1-1,1 1,0 0,-1-1,1 1,0 0,-1-1,1 1,0-1,-1 1,1-1,-1 1,1-1,-1 0,0 1,1-1,-1 0,1 1,-1-1,0 0,0 0,1 1,-1-1,0 0,0 0,0 1,0-2,0-26,0-3,1 30,-1 0,0 1,0-1,1 1,-1-1,0 0,1 1,-1-1,1 1,-1-1,1 1,-1-1,1 1,-1-1,1 1,-1 0,1-1,-1 1,1 0,0 0,-1-1,1 1,0 0,-1 0,1 0,0 0,0 0,19-2,-18 2,2 0,1 0,-1 0,1 1,-1-1,1 1,-1 0,0 1,1-1,-1 1,0 0,0 0,0 0,2 2,0 1,0-1,-1 1,0 0,0 1,0-1,-1 1,0 0,1 1,1 1,1 0,-1 0,2 0,-1-1,1-1,0 1,8 4,18 15,13 19,-24-23,13 10,-25-22,-10-9,1 1,-1-1,1 1,-1-1,1 0,0 0,-1 0,1 0,0 0,0 0,0 0,0 0,0-1,0 1,0-1,0 1,0-1,0 0,0 0,24 0,-14 1,1-2,1 1,-13 0,-1-1,0 1,1 0,-1 0,0 0,0 0,1-1,-1 1,0 0,0 0,1 0,-1-1,0 1,0 0,1 0,-1-1,0 1,0 0,0-1,0 1,0 0,1-1,-1 1,0 0,0 0,0-1,0 1,0 0,0-1,0 1,0 0,0-1,0 1,0 0,0-1,-1 1,1 0,0-1,0 1,-5-17,3 12,-11-23,9 16,1 0,0 0,0 0,2 0,-2-10,3 15,-1 1,0-1,0 0,-1 1,0 0,-1-5,-2 0,1 1,-2-1,1 1,-7-8,9 12,0 0,0 0,0 0,1-1,0 1,-3-8,-5-23,7 31,1 0,-1 1,0-1,-1 0,-1-4,-7-7,12 17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8"/>
    </inkml:context>
    <inkml:brush xml:id="br0">
      <inkml:brushProperty name="width" value="0.05" units="cm"/>
      <inkml:brushProperty name="height" value="0.05" units="cm"/>
      <inkml:brushProperty name="color" value="#FFFFFF"/>
      <inkml:brushProperty name="ignorePressure" value="1"/>
    </inkml:brush>
  </inkml:definitions>
  <inkml:trace contextRef="#ctx0" brushRef="#br0">302 3,'-120'-2,"1"1,60 2,56-1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195 0,'-192'0,"189"0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6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413 1,'-408'0,"404"0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6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12 91</inkml:trace>
  <inkml:trace contextRef="#ctx0" brushRef="#br0" timeOffset="1">60 91</inkml:trace>
  <inkml:trace contextRef="#ctx0" brushRef="#br0" timeOffset="2">102 91,'-9'-1,"-1"0,0 0,-3 1,3 0,-1 0,-6-2,4 0,5 1,18 0,197 1,-201 0,-1 0,0-1,5-1,-6 1,1 0,0 0,0 1,3-1,-6 2,0-1,0 0,0 1,0-1,0 1,0 0,1 0,8 3,-9-3</inkml:trace>
  <inkml:trace contextRef="#ctx0" brushRef="#br0" timeOffset="3">325 93,'124'0,"-121"0</inkml:trace>
  <inkml:trace contextRef="#ctx0" brushRef="#br0" timeOffset="4">455 93,'254'0,"-251"0</inkml:trace>
  <inkml:trace contextRef="#ctx0" brushRef="#br0" timeOffset="5">1374 45,'13'6,"-8"-4,0 2,-8-3,2-1,1 0,-1 0,1 0,-1 0,1 0,-1 0,1 0,0 0,-1 0,1-1,-1 1,1 0,-1 0,1-1,0 1,-1 0,1-1,-1 1,1 0,0-1,0 1,-1 0,1-1,0 1,0-1,-1 1,1-1,-1-5,1 1,0-1,0 0,0 0,1-2,-1 7,1 0,-1 0,0 0,0 0,1 1,-1-1,0 0,1 0,-1 0,1 1,-1-1,1 0,-1 1,1-1,-1 1,0 0,0 0,1 0,-1 0,0-1,0 1,0 0,0 0,0 0,0 0,0 0,0 0,1 0,-1 0,0 0,0 0,0 0,0 0,0 0,0 0,0 0,1 0,-1 0,0 0,0 0,0 0,0 0,0 0,0 0,0 0,1 0,-1 0,0 0,0 0,1 7,-1 11,2-26,-2 5</inkml:trace>
  <inkml:trace contextRef="#ctx0" brushRef="#br0" timeOffset="6">1392 56</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6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14,'2'0,"0"0,0 0,0 0,0-1,0 1,0-1,0 0,0 1,-1-1,1 0,1-1,5-2,-6 4,0-1,0 1,0-1,0 1,0 0,0 0,0 0,-1 0,3 0,0 0,0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6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89 19,'0'2,"0"1,0 3,0-1,0 1,0 0,0-1,0 0,0 0,0-1,0-1,0 1,0-1,0 0</inkml:trace>
  <inkml:trace contextRef="#ctx0" brushRef="#br0" timeOffset="1">60 78</inkml:trace>
  <inkml:trace contextRef="#ctx0" brushRef="#br0" timeOffset="2">69 47</inkml:trace>
  <inkml:trace contextRef="#ctx0" brushRef="#br0" timeOffset="3">71 16</inkml:trace>
  <inkml:trace contextRef="#ctx0" brushRef="#br0" timeOffset="4">71 41</inkml:trace>
  <inkml:trace contextRef="#ctx0" brushRef="#br0" timeOffset="5">69 65</inkml:trace>
  <inkml:trace contextRef="#ctx0" brushRef="#br0" timeOffset="6">21 65</inkml:trace>
  <inkml:trace contextRef="#ctx0" brushRef="#br0" timeOffset="7">1 85</inkml:trace>
  <inkml:trace contextRef="#ctx0" brushRef="#br0" timeOffset="8">18 85</inkml:trace>
  <inkml:trace contextRef="#ctx0" brushRef="#br0" timeOffset="9">3 41</inkml:trace>
  <inkml:trace contextRef="#ctx0" brushRef="#br0" timeOffset="10">148 69,'-5'-4,"0"0,0 0,-1 0,1 0,-1 1,-12-8,17 10,1 1,-1 0,1-1,-1 1,1 0,-1-1,1 1,-1-1,1 1,0-1,-1 1,1-1,0 1,-1-1,1 1,0-1,0 1,0-1,-1 1,1-1,0 0,0 1,0-1,0 1,0-1,0 0,0 1,0-1,0 1,1-1,-1 1,0-1,0 0,0 1,1-1,-1 1,0-1,0 1,1-1,-1 1,1-1,-1 1,0 0,1-1,-1 1,1-1,-1 1,1 0,-1-1,1 1,-1 0,1 0,-1-1,1 1,0 0,-1 0,1 0,-1 0,1 0,0 0,-1 0,1 0,-1 0,1 0,10 0,-7-1,0 1,0 0,1 0,-1 0,0 1,0 0,0 0,-4-1,1 0,-1 0,0 0,0 0,0 0,1 0,-1 0,0 0,0 0,0 0,0 0,1 0,-1 0,0 0,0 0,0 0,0 0,1 0,-1 1,0-1,0 0,0 0,0 0,0 0,0 0,0 1,1-1,-1 0,0 0,0 0,0 0,0 1,0-1,0 0,0 0,0 0,0 0,0 1,0-1,0 0,0 0,0 0,0 1,0-1,0 0,0 0,0 0,0 0,0 1,0-1,-1 0,1 0,0 0,0 0,0 1,0-1,0 0,0 0,0 0,-1 0,1 0,0 0,0 0,0 1,0-1,-1 0,1 0,0 0,0 0,-1 1,-1-1,1 1,0-1,-1 1,1-1,-1 1,1-1,-1 0,1 0,0 0,-1 1,1-1,0 0,0 0,0 1,-1-1,1 1,0-1,0 1,0 0,0-1,0 1,0 0,0 0,0-1,0 1,1 0,-1 0,0 0,0 0,1 0,-1 0,1 1,-1-1,1 0,-1 0,1 1,0-2,0 0,0 1,0-1,0 0,0 0,1 0,-1 1,0-1,0 0,0 0,0 0,1 0,-1 0,0 0,0 1,0-1,1 0,-1 0,0 0,0 0,1 0,-1 0,0 0,0 0,1 0,-1 0,0 0,0 0,1 0,9 0,-6 0,-2 0,1 0,0 1,-1-1,1 1,-1 0,1 0,-1 0,1 0,-1 0,1 1,-3-2,0 0,0 0,0 1,0-1,0 0,0 0,0 0,0 0,0 1,0-1,0 0,0 0,0 0,0 0,0 0,0 1,0-1,0 0,0 0,0 0,-1 0,1 0,0 1,0-1,0 0,0 0,0 0,0 0,-1 0,1 0,0 0,0 0,0 0,0 1,0-1,-1 0,1 0,0 0,0 0,0 0,0 0,-1 0,1 0,0 0,0 0,-11 3,9-2,0 0,-13 3,14-3,0-1,1 0,-1 0,0 0,0 0,1 0,-1 0,0 0,1 0,-1 0,0 0,1 0,-1 0,0-1,0 1,1 0,-1 0,0-1,2 0,0 1,0 0,0-1,0 1,0 0,0-1,0 1,0 0,0 0,0 0,1 0,13 0,-1-2,1 1,1-2,-4-1,-10 3</inkml:trace>
  <inkml:trace contextRef="#ctx0" brushRef="#br0" timeOffset="11">148 41</inkml:trace>
  <inkml:trace contextRef="#ctx0" brushRef="#br0" timeOffset="12">168 1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2"/>
    </inkml:context>
    <inkml:brush xml:id="br0">
      <inkml:brushProperty name="width" value="0.1" units="cm"/>
      <inkml:brushProperty name="height" value="0.1" units="cm"/>
      <inkml:brushProperty name="color" value="#FFFFFF"/>
      <inkml:brushProperty name="ignorePressure" value="1"/>
    </inkml:brush>
  </inkml:definitions>
  <inkml:trace contextRef="#ctx0" brushRef="#br0">464 1,'-74'0,"-77"1,129 2,17-2,0 0,0 0,0-1,-1 0,-63 1,-38-2,96 0,7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3"/>
    </inkml:context>
    <inkml:brush xml:id="br0">
      <inkml:brushProperty name="width" value="0.1" units="cm"/>
      <inkml:brushProperty name="height" value="0.1" units="cm"/>
      <inkml:brushProperty name="color" value="#FFFFFF"/>
      <inkml:brushProperty name="ignorePressure" value="1"/>
    </inkml:brush>
  </inkml:definitions>
  <inkml:trace contextRef="#ctx0" brushRef="#br0">277 14,'-204'0,"167"5,29-5,6 0,-1 0,0 0,0 0,1 0,-1 0,0-1,1 1,-1-1,0 0,17-13,-12 13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4"/>
    </inkml:context>
    <inkml:brush xml:id="br0">
      <inkml:brushProperty name="width" value="0.1" units="cm"/>
      <inkml:brushProperty name="height" value="0.1" units="cm"/>
      <inkml:brushProperty name="color" value="#FFFFFF"/>
      <inkml:brushProperty name="ignorePressure" value="1"/>
    </inkml:brush>
  </inkml:definitions>
  <inkml:trace contextRef="#ctx0" brushRef="#br0">665 1,'-264'0,"168"2,55-2,38 0</inkml:trace>
  <inkml:trace contextRef="#ctx0" brushRef="#br0" timeOffset="1">258 3,'-253'0,"249"0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6"/>
    </inkml:context>
    <inkml:brush xml:id="br0">
      <inkml:brushProperty name="width" value="0.1" units="cm"/>
      <inkml:brushProperty name="height" value="0.1" units="cm"/>
      <inkml:brushProperty name="color" value="#FFFFFF"/>
      <inkml:brushProperty name="ignorePressure" value="1"/>
    </inkml:brush>
  </inkml:definitions>
  <inkml:trace contextRef="#ctx0" brushRef="#br0">228 1,'-63'0,"-65"1,95 5,30-6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10.075"/>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0,'97'1,"-1"4,22 6,-77-4,-1 0,1 3,-2 2,1 1,-2 2,19 10,-13-1,0 2,-2 2,-1 2,12 12,-51-40,1 1,-1-1,0 0,0 0,0 1,0 0,0-1,0 1,0 0,-1 0,0 0,1 0,-1 0,0 0,-1 0,1 0,0 0,-1 1,0-1,0 0,0 3,0 1,0-5,0 1,0-1,0 1,-1-1,1 0,0 1,-2 1,2-3,0-1,-1 1,1 0,-1 0,1-1,-1 1,0 0,1-1,-1 1,0-1,1 1,-1-1,0 1,0-1,0 1,1-1,-1 0,0 1,0-1,0 0,0 0,0 1,0-1,-18 2,1-1,-1-1,0 0,-18-3,6 0,19 3,-90-5,93 4,1 0,0 0,0-1,0-1,1 1,-1-1,0 0,-6-5,-7-1,-6-4,1-1,0-1,1-1,-8-9,-9-6,40 30,-1 0,1 0,0 0,-1 0,1 1,-1-1,0 1,-10-3,-2-3,2 2,0-1,1 0,-9-6,-23-11,21 13,17 7,0 0,0 0,1-1,-1 1,1-1,-2-1,5 2</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7"/>
    </inkml:context>
    <inkml:brush xml:id="br0">
      <inkml:brushProperty name="width" value="0.1" units="cm"/>
      <inkml:brushProperty name="height" value="0.1" units="cm"/>
      <inkml:brushProperty name="color" value="#FFFFFF"/>
      <inkml:brushProperty name="ignorePressure" value="1"/>
    </inkml:brush>
  </inkml:definitions>
  <inkml:trace contextRef="#ctx0" brushRef="#br0">279 0,'-9'1,"0"0,0 0,-1 1,-19 2,-114-3,77-2,63 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8"/>
    </inkml:context>
    <inkml:brush xml:id="br0">
      <inkml:brushProperty name="width" value="0.1" units="cm"/>
      <inkml:brushProperty name="height" value="0.1" units="cm"/>
      <inkml:brushProperty name="color" value="#FFFFFF"/>
      <inkml:brushProperty name="ignorePressure" value="1"/>
    </inkml:brush>
  </inkml:definitions>
  <inkml:trace contextRef="#ctx0" brushRef="#br0">0 1,'0'0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9"/>
    </inkml:context>
    <inkml:brush xml:id="br0">
      <inkml:brushProperty name="width" value="0.1" units="cm"/>
      <inkml:brushProperty name="height" value="0.1" units="cm"/>
      <inkml:brushProperty name="color" value="#FFFFFF"/>
      <inkml:brushProperty name="ignorePressure" value="1"/>
    </inkml:brush>
  </inkml:definitions>
  <inkml:trace contextRef="#ctx0" brushRef="#br0">119 9,'-6'2,"0"0,0 0,0 0,0 1,2-1,0 0,0-1,0 1,0-1,0 0,0 0,0 0,-1-1,-2 1,-7-1,10 0,-1 1,1-1,0-1,-1 1,0-1,3 0,0 0</inkml:trace>
  <inkml:trace contextRef="#ctx0" brushRef="#br0" timeOffset="1">179 0,'0'0</inkml:trace>
  <inkml:trace contextRef="#ctx0" brushRef="#br0" timeOffset="2">26 0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92"/>
    </inkml:context>
    <inkml:brush xml:id="br0">
      <inkml:brushProperty name="width" value="0.1" units="cm"/>
      <inkml:brushProperty name="height" value="0.1" units="cm"/>
      <inkml:brushProperty name="color" value="#FFFFFF"/>
      <inkml:brushProperty name="ignorePressure" value="1"/>
    </inkml:brush>
  </inkml:definitions>
  <inkml:trace contextRef="#ctx0" brushRef="#br0">119 1,'-25'0,"6"-1,-15 2,20 1,-9 1,20-3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93"/>
    </inkml:context>
    <inkml:brush xml:id="br0">
      <inkml:brushProperty name="width" value="0.1" units="cm"/>
      <inkml:brushProperty name="height" value="0.1" units="cm"/>
      <inkml:brushProperty name="color" value="#FFFFFF"/>
      <inkml:brushProperty name="ignorePressure" value="1"/>
    </inkml:brush>
  </inkml:definitions>
  <inkml:trace contextRef="#ctx0" brushRef="#br0">494 22,'-57'0,"-58"0,73 5,34-6,-1 1,1 1,-1-1,1 2,-1-1,1 1,-4 1,6-1,-1-1,1 0,0-1,-1 0,1 0,0 0,-3-1,-11 0,7 1,1-1,-12-3,12 2,0 0,-1 1,0 0,4 2,1-2,-1 1,-2-2,17 3,0-2,1 1,-1-1,0 0,0 0,5-2,-6 2,-1 0,1 0,0-1,-1 0,1 0,-1 0,1 0,-2 1,1 0,-1 0,1 0,-1 1,1-1,0 1,-1 0,1 0,-1 1,4-1,8 1,37-1,-48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94"/>
    </inkml:context>
    <inkml:brush xml:id="br0">
      <inkml:brushProperty name="width" value="0.1" units="cm"/>
      <inkml:brushProperty name="height" value="0.1" units="cm"/>
      <inkml:brushProperty name="color" value="#FFFFFF"/>
      <inkml:brushProperty name="ignorePressure" value="1"/>
    </inkml:brush>
  </inkml:definitions>
  <inkml:trace contextRef="#ctx0" brushRef="#br0">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9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10 57</inkml:trace>
  <inkml:trace contextRef="#ctx0" brushRef="#br0" timeOffset="1">27 57,'0'0</inkml:trace>
  <inkml:trace contextRef="#ctx0" brushRef="#br0" timeOffset="2">1 29,'0'0</inkml:trace>
  <inkml:trace contextRef="#ctx0" brushRef="#br0" timeOffset="3">1 2,'0'0</inkml:trace>
  <inkml:trace contextRef="#ctx0" brushRef="#br0" timeOffset="4">91 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35,'0'0</inkml:trace>
  <inkml:trace contextRef="#ctx0" brushRef="#br0" timeOffset="1">78 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391 7,'-300'0,"270"-3,22 1,1 1,-9 0,-9 1,20 0,8 0,8 0,-8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389 0,'-3'1,"0"-1,0 1,0-1,0 1,-1 0,1 0,-1 1,1-1,-1 1,0-1,1 0,-1 0,-1 0,-18 3,23-4,0 0,0 1,0-1,0 0,0 0,0 1,1-1,-1 0,0 0,0 1,0-1,0 0,0 0,1 1,-1-1,0 0,0 0,0 0,1 1,-1-1,0 0,0 0,0 0,1 0,-1 0,0 1,9 5,6-4,-15-2,1 0,-1 0,0 0,1 0,-1 0,1 0,-1 0,1 0,-1 0,1 0,-1 0,1 0,-1 0,1 0,-1-1,1 1,-1 0,1 0,-1 0,0-1,1 1,-1 0,0-1,1 1,-1 0,1-1,-2 0,0-1,0 1,-1-1,1 1,0 0,0 0,-1-1,1 1,0 0,-1 0,1 0,-2 0,-1 0,-1 0,0 1,0-1,0 1,1 0,-1 1,-3-1,-9 1,-43-1,-67 0,97 3,18-1,1-1,-5 0,-6-1,19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5:54.658"/>
    </inkml:context>
    <inkml:brush xml:id="br0">
      <inkml:brushProperty name="width" value="0.05" units="cm"/>
      <inkml:brushProperty name="height" value="0.05" units="cm"/>
      <inkml:brushProperty name="color" value="#FFFFFF"/>
      <inkml:brushProperty name="ignorePressure" value="1"/>
    </inkml:brush>
  </inkml:definitions>
  <inkml:trace contextRef="#ctx0" brushRef="#br0">82 118,'-11'1,"4"-1,0 0,0 0,0-1,0 0,0 0,0 0,0-1,6 1,1 1,-1-1,0 1,0-1,0 1,0-1,0 0,1 1,-1-1,0 0,1 0,-1 1,1-1,-1 0,1 0,-1 0,1 0,-1 0,1 0,0 0,-1 0,1 0,0 0,0 0,0 0,0 0,0 0,0-1,0-4,1 0,0 0,0 0,1-3,0 2,-2 4,1 0,-1 0,1 0,0 0,0 0,0 0,1 0,-1 0,1 0,0 1,-1-1,1 0,1 0,-3 3,0 0,1 0,-1 0,0-1,0 1,0 0,0 0,0 0,0 0,0 0,0 0,0 0,0 0,0 0,0 0,1 0,-1 0,0 0,0 0,0 0,0 0,0 0,0 0,0 0,0 0,0 0,1 0,-1 0,0 0,0 0,0 0,0 0,0 0,0 0,0 0,0 0,0 0,0 0,1 0,-1 0,0 0,0 0,0 0,1 5,-2 7,-4 17,-2 2,1-7,1 0,1 4,7-49,2 1,0 1,3-6,5-17,-8 24,-1 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26.477"/>
    </inkml:context>
    <inkml:brush xml:id="br0">
      <inkml:brushProperty name="width" value="0.35" units="cm"/>
      <inkml:brushProperty name="height" value="0.35" units="cm"/>
      <inkml:brushProperty name="color" value="#FFFFFF"/>
      <inkml:brushProperty name="ignorePressure" value="1"/>
    </inkml:brush>
  </inkml:definitions>
  <inkml:trace contextRef="#ctx0" brushRef="#br0">709 419,'1'0,"0"0,0 0,0 0,0 0,0 1,0-1,0 0,0 0,0 0,0 1,0-1,0 1,-1-1,1 0,0 1,0 0,0-1,-1 1,0-1,1 1,-1 0,0-1,1 1,-1 0,0 0,0-1,0 1,0 0,0-1,0 1,0 0,0 0,0-1,0 1,0 0,0-1,0 1,0 0,-1 0,0 5,-1 0,-1 0,1 0,-1 0,0-1,0 1,-1 0,-9 12,-6 6,10-12,0-2,0 1,0-1,-1-1,-8 7,17-16,1 1,-1-1,0 1,1-1,-1 0,1 1,-1-1,0 0,1 0,-1 1,0-1,1 0,-2 0,2 0,0 0,0 0,0 0,-1 0,1 0,0 0,0 0,0 0,0-1,-1 1,1 0,0 0,0 0,0 0,0 0,-1 0,1-1,0 1,0 0,0 0,0 0,0 0,0-1,-1 1,1 0,0 0,0 0,0-1,0 0,0 0,0-1,0 1,0 0,0-1,0 1,0 0,0-1,1 1,-1 0,0-1,1 1,2-7,0 1,1 0,0 1,0-1,1 1,0-2,13-13,3-1,-10 10,12-12,1 1,0 2,27-18,-31 25,0 2,1 1,0 0,1 1,18-5,-36 14,-2 0,0 1,0-1,-1 0,1 1,0 0,0-1,0 1,0 0,0 0,0 0,2 0,-4 1,0-1,0 0,1 0,-1 0,0 0,0 0,0 0,0 0,0 0,0 0,1 1,-1-1,0 0,0 0,0 0,0 0,0 0,0 1,0-1,0 0,0 0,0 0,0 0,0 0,0 1,0-1,0 0,0 0,0 0,0 0,0 1,0-1,0 0,0 0,0 0,0 0,-2 7,1-6,-7 14,-1 0,-1-1,0 0,-1-1,-7 6,3-2,-17 21,-8 7,2 2,-3 9,-156 239,185-281,11-13,-1 1,0-1,1 1,-1 0,1 0,0 0,0 0,0 0,-1 0,2 0,-1 0,0 1,0-1,0 2,0-2,5-3,50-26,33-10,-62 28,1 1,0 1,0 1,21-2,-44 8,-1 0,0 0,0-1,0 1,1 0,-1 0,0 1,0-1,-1 0,-1 0,0 0,1 1,-1-1,1 0,-1 0,0 0,1 1,-1-1,0 0,1 1,-1-1,0 0,0 0,1 1,-1-1,0 0,0 1,0-1,1 1,-1-1,0 0,0 1,0-1,0 1,0-1,0 0,0 1,0-1,0 1,0-1,0 0,0 1,0-1,0 1,0-1,0 1,-2 8,-1 0,1 0,-2 0,1 0,-1 0,0-1,-1 1,-12 18,-9 10,20-28,-11 16,-2-2,0 0,-1-1,-14 12,27-27,1 0,0 0,0 0,1 0,0 1,0 0,-2 7,0-2,1-2,-9 12,12-20,-5 7,9-6,5-3,52-7,-41 2,-14 3,1 0,0 1,-1-1,1 1,2-1,-5 1,2 0,0 0,1 0,-1 1,0-1,1 1,0 0,-3-1,0 1,0-1,0 1,0-1,0 1,0 0,0-1,0 1,-1 0,1-1,0 1,0 0,-1 0,1 0,-1 0,1 0,-1 0,1 0,-1 0,1 0,-1 0,11 29,-10-25,0-1,1 0,0 0,0-1,0 1,2 3,-2-5,0 0,-1 0,1 0,0-1,0 1,0-1,0 1,0-1,1 1,-1-1,0 0,1 0,-1 0,1-1,-1 1,1 0,-1-1,1 0,0 1,7 0,-6-1,0 1,0-1,0 0,0 0,0 0,0 0,0-1,0 0,0 0,-2 1,-1-1,0 0,0 1,1-1,-1 0,0 0,0 0,0 0,0 0,0 0,0 0,0 0,0 0,-1 0,1 0,0-1,1-2,0 0,0-1,-1 1,1-3,0 0,-1 0,-1 0,1-1,-1 1,0-1,-1-1,0-13,0 6,1 9,0 0,0-1,1-4,0 9,0 1,0 0,1 0,-1 0,1 0,-1 0,1 0,1-1,2-4,15-21,-12 16,0 1,1 0,1 0,-8 8,-1 1,0 0,1 0,-1-1,0 1,0-1,0 1,-1-1,1 1,0-3,2-7,-1 5,-1 4,0 1,0-1,0 0,0 1,0 0,0-1,0 1,1 0,0-1,0 0,10-15,-10 15,0-1,0 1,0 0,1 0,-1 0,1 0,-1 1,0 0,0 0,-1 0,1 0,-1 0,1-1,-1 1,0 0,0-1,0 1,0-1,-1 1,1-1,-1 1,1-1,-1 0,1-1,1 0,-1 0,1 1,0-1,0 1,0-1,0 1,3-3,7-13,-4 3,-8 14,1 0,0 0,-1 0,1 0,0 0,1 0,-1 0,0 0,1 0,-1 1,0-1,1 0,0 1,-1 0,1-1,0 1,1-1,7-3,-8 3,1 1,0-1,-1 1,1 0,1 0,9-4,-10 4,-1 0,1 0,-1 0,1 0,0 1,-1-1,1 1,2 0,-2 0,0 0,0 0,-1-1,1 1,0-1,0 0,-1 1,1-1,0-1,-1 1,3-1,1-2,-1 0,1 0,4-5,11-9,-15 13,1 1,-1 0,1 0,0 1,0 0,6-2,-2 2,-6 1,-1 1,0-1,1 1,2 0,-5 1,-1-1,1 1,-1-1,1 0,-1 1,0-1,1 0,-1 0,0 1,1-2,0 0,-1 1,1 0,-1 0,1 0,-1 1,1-1,0 0,0 0,0 1,0-1,-1 0,1 1,-1-1,1 0,-1 0,1 0,-1 0,1 0,-1-1,0 1,0 0,0 0,1 0,-1 0,0 0,0 0,0 0,1 0,-1 1,0-1,1 1,-1-1,1 1,-1-1,0 1,1 0,-1-1,2 1,-2 0,0 0,0 0,1 0,-1 0,0-1,0 1,1 0,-1-1,0 1,0-1,0 1,0-1,0 1,0-1,0 0,0 0,0 0,0 1,0-1,0 0,0 0,-1 0,1 0,0 0,-1-1,1 1,-1 0,1 0,-1-1,1-1,0-1,0 1,-1-1,1 1,-1-1,0 1,0-1,0 1,-1-1,0 0,1 2,0 1,-1 0,1 0,-1 0,0 0,1-1,-1 1,0 0,0 0,0 0,0 0,0 1,0-1,0 0,0 0,0 0,-22-11,17 9,-1 0,0 0,-1 0,1 1,-1 0,1 1,-1-1,-7 1,-12 0,-17 2,8 0,31-1,1 0,0 1,0 0,0 0,0 0,1 1,-1-1,-3 3,3-2,-1 0,1-1,-1 1,1-1,-1 0,-2 1,-1-2,1 1,-1 0,1 1,0 0,0 0,0 0,0 1,0 0,-4 3,9-5,0 0,-1 1,1-1,-1 0,1 0,-1-1,0 1,1 0,-1-1,0 0,0 0,1 1,-1-2,0 1,1 0,-1 0,0-1,-2 0,5 0,-1 1,0-1,1 1,-1-1,1 1,-1-1,1 1,-1-1,1 1,0-1,-1 0,1 1,0-1,-1 0,1 0,0 1,0-1,-1 0,1 1,0-1,0 0,0 0,0-18,0 17,1-11,1 1,1-1,0 1,0-1,1 1,3-5,10-22,8-9,-19 35,-2 6,-3 4,1-1,0 1,0-1,2-1,-4 5,1-1,-1 0,1 1,0-1,-1 0,1 1,0-1,0 1,-1-1,1 1,0 0,0-1,0 1,-1 0,1-1,0 1,0 0,0 0,0 0,0 0,0 0,1 0,0 0,0 0,0-1,-1 1,1 0,0-1,0 1,0-1,-1 0,1 1,0-1,-1 0,1 0,-1 0,2-1,-1 0,1 0,-1 1,1-1,0 1,-1 0,2 0,-3 0,1 1,0 0,0-1,-1 1,1 0,0 0,0 0,0 0,1 0,-3 1,1-1,-1 0,0 0,1 0,-1 0,0 0,1 0,-1 0,0 1,0-1,1 0,-1 0,0 1,1-1,-1 0,0 0,0 1,1-1,-1 0,0 0,0 1,0-1,0 0,1 1,-1-1,0 0,0 1,0-1,0 0,0 1,0-1,0 1,0-1,0 0,0 1,0-1,0 0,0 1,0-1,0 0,-1 1,1-1,0 0,0 1,0-1,0 0,-1 1,1-1,0 0,0 0,-5 8,1 0,-2-1,1 0,-1 0,-5 5,-12 10,-1-2,7-6,-15 14,-2-1,0-2,-2-2,-1-1,-1-2,0-1,-1-2,-3-2,28-10,11-3,-1 0,0-1,0 0,0 0,0 0,0 0,0-1,0 1,0-1,-1 0,-1-1,-1 1,-1 0,1 0,0 0,0 1,0 0,0 1,-6 1,-7 2,-263 59,273-61,1 0,0 0,0 1,0 0,0 1,1 0,0 0,0 1,0 0,-2 2,9-7,0 0,0 0,0-1,0 1,0 0,0-1,0 1,0-1,0 1,0-1,-1 0,1 1,0-1,0 0,-1 0,1 0,1 0,-1 0,1 0,-1 0,1 0,-1 0,1 0,-1 0,1-1,-1 1,1 0,-1 0,1 0,-1-1,1 1,-1 0,1 0,0-1,-1 1,1 0,0-1,-1 1,1-1,0 1,-1 0,1-1,0 1,0-1,0 1,-1-1,1 1,0-1,0 1,0-1,0 1,0-1,0 1,0-1,0 0,0-10,-4-72,1 50,-2-29,-7-16,2 31,6 17,2 0,1-29,1 27,1 8,-2-19,0 40,0 0,1 0,-1 1,0-1,-1 0,1 0,0 1,-1-1,-6-14,6 13,0 0,0 1,0-1,0 0,-1 1,0-1,1 1,-1 0,0 0,-1 0,1 0,-2-1,-3-2,5 2,0 1,1-1,-1 0,1 0,0 0,0 0,0-2,1 3,-17-50,17 49,-1 0,1 0,0 1,-1-1,1 1,-1 0,0-1,0 1,-2-1,-3-1,6 5,1 0,-1 0,0-1,1 1,-1-1,0 1,1 0,-1-1,1 1,-1-1,0 0,1 1,0-1,0 1,0 0,0-1,0 1,0 0,0-1,0 1,0 0,0-1,0 1,1 0,-1-1,0 1,0 0,0-1,0 1,0 0,1 0,-1-1,0 1,0 0,1 0,-1-1,0 1,0 0,1 0,-1 0,0-1,1 1,-1 0,2-1,1 0,-1 0,0 0,0 0,1 0,-1 1,0-1,1 1,-1-1,1 1,-1 0,1 0,5 0,1 0,7 2,-7 0,0 0,0 1,-1 0,8 4,13 4,-3 0,0 1,-1 1,0 0,8 8,10 5,-36-21,0-1,0 1,0 0,-1 0,0 1,0 0,0 0,-1 1,1-1,-2 1,1 0,1 5,-3-8,-1 0,1 0,-1 0,1 0,1 0,-1-1,0 1,1-1,-1 0,5 2,-7-4,1 0,0-1,-1 1,1-1,0 0,-1 1,1-1,0 0,0 0,-1 0,1 0,0 0,-1-1,1 1,0 0,-1-1,1 1,0-1,-1 0,2 0,-1 0,0 0,1-1,-1 1,0-1,0 1,1-1,-1 0,-1 0,1 0,0 0,0 0,0-2,-1 2,0-1,0 1,0-1,-1 1,1-1,-1 1,0-1,1 0,-1 1,-1-1,1 0,0 1,-1-1,1 0,-1 1,0-3,-1 4,1 0,0 1,0-1,-1 0,1 0,0 1,-1-1,1 1,0-1,-1 1,1 0,-1-1,1 1,-2 0,-12-4,8-1,-1 0,1-1,0 1,1-2,-3-2,7 8,0-2,0 0,-1 0,1 0,1 0,-1-1,0 1,1 0,0-1,-2-2,0-6,1 0,-1-4,3 15,0-1,0 1,-1-1,1 1,-1-1,1 1,-1-1,0 1,1 0,-1-1,0 1,0 0,0-1,0 1,0 0,0 0,0 1,0-1,0 0,-1 1,1-1,0 1,0 0,0-1,-1 1,1 0,0-1,0 1,-1 0,1 0,0 0,-1 0,-16 1,11 0,-1 0,0-1,0 0,0-1,1 0,-1 0,0-1,8 2,-1 0,1 0,-1 0,1 0,-1 0,1 0,-1-1,1 1,-1 0,1 0,0 0,-1-1,1 1,-1 0,1-1,0 1,-1 0,1-1,0 1,0-1,-1 1,1 0,0-1,0 1,0-1,0 1,0 0,0-1,1 1,-1 0,0-1,0 1,0 0,1 0,-1-1,0 1,0 0,0 0,1-1,-1 1,0 0,1 0,-1 0,0-1,1 1,-1 0,0 0,4-2,-1 1,0 0,1 0,-1 0,3 0,19-2,1 2,-1 0,7 3,14-1,60-1,-104 0,0 0,-1 1,1-1,0 1,-1 0,1-1,-1 1,1 0,-1 0,1 0,0 1,9 4,-8-5,1 2,1-1,-1 0,1 0,0-1,0 0,0 1,0-2,0 1,0 0,1-1,5-1,-8 1,0 0,0 0,0 0,1 0,-1 0,0 0,3 2,-6-2,0 0,1 0,-1 1,1-1,-1 1,0-1,1 0,-1 1,0-1,1 1,-1-1,0 1,0-1,1 1,-1-1,0 1,0-1,0 1,0-1,0 1,0-1,0 1,0-1,0 1,0 16,-1-11,1 8,0-1,3 14,-3-26,0-1,0 1,0-1,1 1,-1-1,0 1,1 0,-1-1,0 0,1 1,-1-1,1 1,-1-1,1 1,-1-1,1 0,-1 1,1-1,-1 0,1 0,0 1,-1-1,1 0,-1 0,1 0,0 0,-1 0,1 0,0 0,22 0,-16 0,46-4,-48 4,9-2,-14 2,1 0,0 0,-1 0,1 0,-1 0,1 0,-1-1,1 1,-1 0,1 0,-1-1,1 1,-1 0,0-1,1 1,-1 0,1-1,-1 1,0-1,0 1,0 0,1-1,-1 1,-1 0,1-1,0 1,0 0,0-1,0 1,0 0,0-1,0 1,0 0,0 0,-1-1,1 1,0 0,0 0,0-1,0 1,-1 0,1 0,0 0,0-1,-1 1,-8-7,5 4,-24-23,17 13,3 3,1-2,3 3,3 6</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292 6,'-10'-2,"1"1,-1-1,0 2,0-1,0 1,-8 1,-9 0,5-1,5-1,-12 2,27 0,-1-1,1 1,0 0,0 0,0 0,-1 0,1 0,-1 1,-12 6,7-7,0 1,0-1,0-1,0 0,0 0,-3 0,-10-1,18 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310 1,'-61'1,"-64"-2,123 1,0 0,0 0,0 0,0 1,0-1,1 1,-1-1,0 1,0-1,1 1,-1 0,-1 1,-18 14,9-5,10-10,1-1,-1 1,1 0,0-1,-1 1,1-1,-1 0,0 1,1-1,-1 0,1 0,-1 0,-22-1,10 0,10 1,1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332 2,'-35'0,"8"-1,-23 3,46-2,0 1,1 0,-1 0,0 1,-2 0,3-1,-1 1,1-1,0 0,-1 0,1 0,-1-1,-3 1,-154-2,158 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349 1,'-15'0,"-2"0,1 0,-1 1,-3 2,6-2,0 0,0 0,-13-2,-3 0,-17 0,-48 2,75 1,17-2</inkml:trace>
  <inkml:trace contextRef="#ctx0" brushRef="#br0" timeOffset="1">367 48,'-19'0,"-20"0,39 0,0 0,-1 0,1 0,0 0,-1 0,1 0,0 0,0 0,-1 0,1 0,0 0,0 0,-1-1,1 1,0 0,-1 0,1 0,0 0,0 0,0 0,-1-1,1 1,0 0,0 0,0 0,-1-1,1 1,0 0,0 0,0-1,0 1,0 0,0-1,0 1,1 0,-1 0,0-1,0 1,1 0,-1 0,0 0,1-1,-1 1,1 0,-1 0,0 0,1 0,-1 0,0 0,1 0,-1 0,1 0,-1 0,0 0,1 0,2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280 1,'-276'0,"272"0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326 8,'-67'1,"-71"-2,123-3,12 3,0 1,1-1,-1 1,0-1,-2 1,-50 0,52 0</inkml:trace>
  <inkml:trace contextRef="#ctx0" brushRef="#br0" timeOffset="1">150 1,'-105'2,"101"-2</inkml:trace>
  <inkml:trace contextRef="#ctx0" brushRef="#br0" timeOffset="2">90 3,'-86'0,"82"0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132 0,'-128'0,"124"0</inkml:trace>
  <inkml:trace contextRef="#ctx0" brushRef="#br0" timeOffset="1">397 0,'-101'0,"98"0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117 2,'-116'0,"190"1,78-2,-149 0,-1 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349 1,'-345'0,"342"0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35.083"/>
    </inkml:context>
    <inkml:brush xml:id="br0">
      <inkml:brushProperty name="width" value="0.2" units="cm"/>
      <inkml:brushProperty name="height" value="0.2" units="cm"/>
      <inkml:brushProperty name="color" value="#FFFFFF"/>
      <inkml:brushProperty name="ignorePressure" value="1"/>
    </inkml:brush>
  </inkml:definitions>
  <inkml:trace contextRef="#ctx0" brushRef="#br0">0 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8"/>
    </inkml:context>
    <inkml:brush xml:id="br0">
      <inkml:brushProperty name="width" value="0.1" units="cm"/>
      <inkml:brushProperty name="height" value="0.1" units="cm"/>
      <inkml:brushProperty name="color" value="#FFFFFF"/>
      <inkml:brushProperty name="ignorePressure" value="1"/>
    </inkml:brush>
  </inkml:definitions>
  <inkml:trace contextRef="#ctx0" brushRef="#br0">0 1,'0'0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9"/>
    </inkml:context>
    <inkml:brush xml:id="br0">
      <inkml:brushProperty name="width" value="0.1" units="cm"/>
      <inkml:brushProperty name="height" value="0.1" units="cm"/>
      <inkml:brushProperty name="color" value="#FFFFFF"/>
      <inkml:brushProperty name="ignorePressure" value="1"/>
    </inkml:brush>
  </inkml:definitions>
  <inkml:trace contextRef="#ctx0" brushRef="#br0">379 77,'-7'3,"1"0,-1 0,1 0,0 1,0 0,1 0,-1 1,1 0,-3 3,1-2,1-1,-1 0,0-1,0 1,-1-1,-1 0,-9 4,14-7,1 0,0 0,-1 0,1 1,0 0,0 0,0-1,0 2,0-1,1 0,-1 1,1-1,-6 7,6-8,0 1,1 0,-1 0,1 0,-1 0,1 0,0 0,-2 3,0-1,0 0,0 0,0 0,-1 0,-3 2,-8 10,-27 27,40-40,0 0,0 0,0 0,1 0,-1 0,1 0,-2 2,3-4,-1 0,1-1,-1 1,0 0,1-1,-1 1,0-1,0 1,1-1,-1 1,0-1,0 0,0 1,0-1,0 0,1 1,-1-1,0 0,0 0,0 0,0 0,0 0,-24-1,22 0,2 1,1 0,-1 0,0 0,1-1,-1 1,1 0,-1 0,1-1,-1 1,1 0,-1-1,1 1,-1-1,1 1,-1-1,1 1,0-1,-1 1,1-1,0 1,-1-1,1 1,0-1,0 0,-1 1,1-1,0 0,0 1,-1-1,1 0,0 1,0-1,-1 1,1-1,-1 1,1-1,-1 1,1-1,-1 1,1-1,-1 1,1-1,-1 1,1 0,-1-1,0 1,1 0,-2 0,1-1,0 1,-1 0,1 0,0-1,-1 1,1-1,0 1,-1-1,1 1,0-1,-1 0,2 0,-1 0,0 0,1 1,0-1,-1 0,1 0,-1 0,1 1,0-1,0 0,-1 0,1 0,0 0,0 0,0 0,0 0,0 0,0 0,0-6,0 4,-1 1,1 0,0 0,0 0,1-1,-1 1,0 0,1 0,-1-1,1 0,1 2,0 0,0 0,0 0,0 0,0 0,0 0,1 1,-1-1,0 1,0 0,1 0,4-1,-1 0,0 0,1-1,-1 1,3-3,-8 4,1-1,-1 1,0 0,0-1,0 1,-1-1,1 0,0 1,0-1,0 0,0 0,0 1,-1-1,1 0,0 0,-1 0,1 0,0 0,3-6,3-2,6-8,-13 16,1 0,-1 0,1 0,-1 0,0 0,1 0,-1 0,0 0,0 0,0 0,0-1,1 1,-2 0,1 0,0 0,0 0,0-1,0 2,0 0,0 0,0 0,-1-1,1 1,0 0,0 0,0 0,0 0,0-1,0 1,0 0,0 0,-1 0,1 0,0 0,0-1,0 1,0 0,-1 0,1 0,0 0,0 0,0 0,-1 0,1 0,0 0,0 0,0 0,-1 0,1 0,0 0,0 0,0 0,-9 3,-4 10,4-4,8-8,1-1,0 0,-1 0,1 1,0-1,-1 0,1 0,0 0,-1 0,1 1,0-1,-1 0,1 0,0 0,-1 0,1 0,-1 0,1 0,0 0,-1 0,1 0,0 0,-1 0,1 0,-1 0,1 0,0-1,-1 1,1 0,0 0,-1 0,1-1,0 1,-1 0,1-1,0 1,0-1,0 0,0 1,-1-1,1 1,0-1,0 1,1-1,-1 0,0 1,0-1,0 1,0-1,0 0,1 1,-1-1,0 1,0-1,1 1,-1-1,0 1,1-1,-1 1,1 0,-1-1,13-12,-12 12,0 0,0 1,1-1,-1 0,0 1,1-1,-1 1,1-1,-1 1,0 0,1 0,0 0,-1 0,0-1,1 1,-1 0,0 0,0 0,0-1,0 1,0 0,0-1,0 1,0-1,0 1,0-1,0 0,0 1,0-1,0 0,0 0,-1 0,1 1,0-2,0 1,1-1,-1 0,1 1,0-1,-1 1,1-1,0 1,0 0,0-1,1 1,-1 0,0 0,-1 0,1 0,-1 0,1 0,-1 0,1 0,-1-1,0 1,0-1,1 1,-1-1,0 1,1-2,-1 1,0 0,0 0,0 0,0 0,1 1,-1-1,2-1,-2 3,0-1,0 0,0-1,0 1,0 0,0 0,0 0,-1-1,1 1,0 0,-1 0,1-1,-1 1,1-1,-1 1,0 0,0-2,1-16,-2 14,1 0,0 0,0 0,1-1,0 2,0-1,0 0,2-4,-3 7</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0"/>
    </inkml:context>
    <inkml:brush xml:id="br0">
      <inkml:brushProperty name="width" value="0.1" units="cm"/>
      <inkml:brushProperty name="height" value="0.1" units="cm"/>
      <inkml:brushProperty name="color" value="#FFFFFF"/>
      <inkml:brushProperty name="ignorePressure" value="1"/>
    </inkml:brush>
  </inkml:definitions>
  <inkml:trace contextRef="#ctx0" brushRef="#br0">110 170,'-3'7,"1"0,-1 0,0 0,-1-1,0 0,0 1,-1 0,0 0,5-5,-1 0,0 0,0 0,1 0,-1 0,1 0,-1 0,1 0,0 0,0 0,0 2,0-1,0-1,0 1,-1-1,1 1,-1 0,1-1,-2 3,2-4,-1 1,0-1,1 0,-1 0,0 0,0 1,0-1,0 0,0 0,0 0,0-1,0 1,-1 0,1 0,0-1,0 1,-1 0,0-1,-3 2,0-1,1 0,-1-1,0 0,0 1,4-1,0 0,1 0,-1 0,1 0,-1 0,0 0,1 0,-1 0,0 0,1 0,-1-1,1 1,-1 0,0 0,1-1,-1 1,1 0,-1 0,1-1,-1 1,1-1,-1 1,1-1,-1 1,1-1,0 1,-1-1,1 0,-1-1,1 1,-1-1,1 1,0-1,0 1,0-1,0 1,0-1,0 0,0 1,1-5,1 0,-1 0,1 0,0 0,0 1,0-1,1 1,0-1,0 1,1 0,-1 0,5-4,4-4,0 0,1 1,13-9,23-13,-31 22,-15 11,0 0,0 0,0 0,0 0,0 1,0-1,1 1,-1 0,0 0,0 0,0 0,1 1,0-1,12 1,-13-1,0 0,-1-1,1 1,0-1,0 0,-1 0,1 0,0 0,-1 0,1 0,-1-1,2 0,4-3,-7 4,0 0,0 0,0 0,-1 0,1 0,0 0,-1 0,1 0,-1 0,0-1,1 1,-1 0,0 0,1 0,-1 0,0-1,0 1,0 0,0 0,0-1,-1 1,1 0,0 0,0 0,-1 0,1-1,-1 1,-1 0,1 1,-1-1,0 1,0-1,1 1,-1 0,0 0,0 0,0 0,0 0,1 0,-1 0,-1 1,-5-1,-170 0,176 0,1 0,-1 0,1 0,-1 0,1-1,0 1,-1-1,1 1,0-1,0 0,-1 1,1-1,0 0,0 0,0 0,0 0,0 0,0 0,0 0,-1-1,1 0,-1 0,1 0,0 0,0 0,0 0,0 0,1-1,-1 1,0 0,1-1,-1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1"/>
    </inkml:context>
    <inkml:brush xml:id="br0">
      <inkml:brushProperty name="width" value="0.1" units="cm"/>
      <inkml:brushProperty name="height" value="0.1" units="cm"/>
      <inkml:brushProperty name="color" value="#FFFFFF"/>
      <inkml:brushProperty name="ignorePressure" value="1"/>
    </inkml:brush>
  </inkml:definitions>
  <inkml:trace contextRef="#ctx0" brushRef="#br0">99 0,'0'2,"-1"0,1 0,-1 0,1-1,-1 1,1 0,-1-1,0 1,0 0,0 0,-1 0,1 0,0 0,0 0,0 0,1 1,-1-1,0 0,-1 7,0 0,-1 0,0 0,-1-1,0 1,-1 1,-6 13,3-8,6-11,0-1,0 1,0 0,1 0,-1 1,-9 24,7-21,-10 16,13-22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2"/>
    </inkml:context>
    <inkml:brush xml:id="br0">
      <inkml:brushProperty name="width" value="0.1" units="cm"/>
      <inkml:brushProperty name="height" value="0.1" units="cm"/>
      <inkml:brushProperty name="color" value="#FFFFFF"/>
      <inkml:brushProperty name="ignorePressure" value="1"/>
    </inkml:brush>
  </inkml:definitions>
  <inkml:trace contextRef="#ctx0" brushRef="#br0">120 0,'-12'20,"8"-15,1 1,-1-1,0 0,-2 2,5-5,-1 0,1 0,-1 1,1-1,0 0,0 1,0-1,0 1,0-1,1 1,-1 2,0-2,0 1,0-1,0 1,0-1,-1 0,0 2,-5 8,0 0,-3 8,-20 41,21-43,7-15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3"/>
    </inkml:context>
    <inkml:brush xml:id="br0">
      <inkml:brushProperty name="width" value="0.1" units="cm"/>
      <inkml:brushProperty name="height" value="0.1" units="cm"/>
      <inkml:brushProperty name="color" value="#FFFFFF"/>
      <inkml:brushProperty name="ignorePressure" value="1"/>
    </inkml:brush>
  </inkml:definitions>
  <inkml:trace contextRef="#ctx0" brushRef="#br0">103 1,'-6'24,"4"-19,1 1,-1 0,1 0,0 0,1 3,-1-7,1 0,-1 0,1 0,-1 1,1-1,-1 0,0 0,0-1,0 1,0 0,0 0,-1 0,1-1,-1 1,1 0,-2 1,1 0,0 0,0 0,-2 3,-2 4,5-9,0 0,0 0,0 0,0 0,1 0,-1 1,1-1,-1 0,1 0,-1 1,0 0,0 3,0 0,-1 0,0-1,0 2,-5 10,0 17,4-21,2-10,1 0,0-1,-1 1,1 0,-1-1,0 1,1 0,-1-1,0 1,0-1,0 1,0 0,-10 13,10-13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4"/>
    </inkml:context>
    <inkml:brush xml:id="br0">
      <inkml:brushProperty name="width" value="0.1" units="cm"/>
      <inkml:brushProperty name="height" value="0.1" units="cm"/>
      <inkml:brushProperty name="color" value="#FFFFFF"/>
      <inkml:brushProperty name="ignorePressure" value="1"/>
    </inkml:brush>
  </inkml:definitions>
  <inkml:trace contextRef="#ctx0" brushRef="#br0">84 0,'-5'7,"1"0,0 0,-2 3,-2 6,7-14,0 1,0-1,0 1,0 0,0 1,1-2,-1 0,1 0,-1 0,0 1,0-1,0 0,0 0,-1 1,-6 7,5-5,0-1,0 0,-1 0,1 0,-1 0,-2 1,5-4,1-1,0 0,0 0,0 0,0 0,-1 0,1 0,0 0,0 0,0 0,0 1,-1-1,1 0,0 0,0 0,0 0,-1 0,1 0,0 0,0 0,0 0,0-1,-1 1,1 0,0 0,0 0,0 0,0 0,-1 0,1 0,0 0,0 0,0 0,0-1,-1 1,1 0,0 0,0 0,0 0,0 0,0-1,0 1,0 0,0 0,0 0,0-1,-1 1,1 0,0 0,0 0,0-1,0 1,0-1,0 1,0 0,0-1,0 1,0-1,0 1,0 0,0-1,0 1,0 0,0-1,1 1,-1-1,0 1,0 0,0-1,0 1,1 0,-1-1,0 1,0 0,1 0,-1-1,0 1,4-3,-2 0</inkml:trace>
  <inkml:trace contextRef="#ctx0" brushRef="#br0" timeOffset="1">81 88</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6"/>
    </inkml:context>
    <inkml:brush xml:id="br0">
      <inkml:brushProperty name="width" value="0.1" units="cm"/>
      <inkml:brushProperty name="height" value="0.1" units="cm"/>
      <inkml:brushProperty name="color" value="#FFFFFF"/>
      <inkml:brushProperty name="ignorePressure" value="1"/>
    </inkml:brush>
  </inkml:definitions>
  <inkml:trace contextRef="#ctx0" brushRef="#br0">1 1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7"/>
    </inkml:context>
    <inkml:brush xml:id="br0">
      <inkml:brushProperty name="width" value="0.1" units="cm"/>
      <inkml:brushProperty name="height" value="0.1" units="cm"/>
      <inkml:brushProperty name="color" value="#FFFFFF"/>
      <inkml:brushProperty name="ignorePressure" value="1"/>
    </inkml:brush>
  </inkml:definitions>
  <inkml:trace contextRef="#ctx0" brushRef="#br0">214 1,'-4'10,"0"0,-1 0,-3 4,1 0,6-12,0-1,1 1,-1 0,1 0,-1-1,1 1,0 0,0 0,0 0,0 0,0 0,0 0,0-1,0 1,-1 0,1 0,0 0,-1 0,1-1,-1 1,0 0,-1 3,0-1,1 1,-1-1,1 1,0 0,0 1,-4 19,2-18,0 1,-1-1,1 0,-1 0,-2 2,-2 6,6-12,1 0,-1 1,0-1,0 0,-2 2,-1 0,1 0,0 1,0-1,0 1,0 0,1 0,-2 4,4-5,-1 0,1 0,0 0,0 0,0 0,1-3,-1 0,1-1,-1 1,0 0,0-1,1 1,-1-1,0 1,-1 0,1 0,-1 0,1 0,0-1,0 1,0 0,1 0,-1 0,0 1,1-2,0 1,0-1,-1 0,1 0,0 1,-1-1,1 0,-1 0,1 0,-1 0,0 1,1-1,-1 0,0 0,-1 0,1 0,0 0,0-1,0 1,-1-1,1 1,0-1,-1 0,1 0,0 0,-1 1,1-1,-1 0,1 0,-1-1,-7 1,7 1,0-1,0 0,0 0,1 0,-1 0,0 0,0-1,0 1,0 0,0-1,-1 0,3 1,0 0,0 0,0 0,0-1,0 1,0 0,0 0,0 0,0 0,0-1,0 1,0 0,0 0,0 0,0 0,0 0,0-1,1 1,-1 0,0 0,0 0,0 0,0 0,0 0,0 0,0-1,0 1,0 0,1 0,-1 0,0 0,0 0,0 0,0 0,0 0,0 0,1 0,6-5,-4 3,0 0,-1 0,1 0,-1 0,1 1,-1-1,1 0,0 1,-1 0,1 0,0 0,0 0,0 0,0 1,0-1,0 1,1-1,-3 2,0-2,0 1,0 0,0 0,0 0,0 0,0-1,0 1,0 0,0-1,0 1,0-1,0 1,0-1,-1 0,1 1,0-1,0 0,0 0,-1 1,1-2,2-1,-1-1,0 1,0-1,-1 0,1-1,-1 2,0 0,1 0,-1 0,1 0,-1 0,1 0,2-1,-2 1,0 1,-1-1,1 1,0-1,-1 1,1-1,-1 0,0 0,0 0,7-27,-7 24,0 0,0 3,-1 1,1-1,0 0,0 1,0-1,0 1,0-1,0 1,0-1,2 0,2-5,-3 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8"/>
    </inkml:context>
    <inkml:brush xml:id="br0">
      <inkml:brushProperty name="width" value="0.1" units="cm"/>
      <inkml:brushProperty name="height" value="0.1" units="cm"/>
      <inkml:brushProperty name="color" value="#FFFFFF"/>
      <inkml:brushProperty name="ignorePressure" value="1"/>
    </inkml:brush>
  </inkml:definitions>
  <inkml:trace contextRef="#ctx0" brushRef="#br0">1 364,'2'-5,"0"2,0-1,0 1,-1-1,1 0,-1 0,0 0,0 1,-1-1,1 0,-1 0,1-2,-2 5,1 0,0 0,0 0,0 0,1 0,-1 0,0 0,0 1,0-1,1 0,-1 0,0 0,1 1,-1-1,1 0,-1 0,1 1,-1-1,1 0,0 1,-1-1,1 0,0 1,-1-1,1 1,0-1,0 1,-1 0,1-1,0 1,0 0,0-1,0 1,1-1,0 1,0-1,0 0,-1 0,1 0,0-1,-1 1,0 0,0 0,0-1,0 1,0 0,-1-1,1 1,-1 0,1-1,-1 1,1-1,-1 1,0-2,5-12,-3 12,0 0,-1 0,0 0,1 0,-1-2,-1 5,1-1,-1 0,0 1,0-1,0 0,0 1,0-1,0 0,0 1,0-1,0 0,0 1,0-1,0 0,-1 1,1-1,0 1,0-1,-1 0,1 1,0-1,-1 1,1-1,-1 1,1-1,-1 1,1-1,-1 1,1-1,-5-2</inkml:trace>
  <inkml:trace contextRef="#ctx0" brushRef="#br0" timeOffset="1">9 311,'0'0</inkml:trace>
  <inkml:trace contextRef="#ctx0" brushRef="#br0" timeOffset="2">34 311,'0'0</inkml:trace>
  <inkml:trace contextRef="#ctx0" brushRef="#br0" timeOffset="3">25 146,'0'0</inkml:trace>
  <inkml:trace contextRef="#ctx0" brushRef="#br0" timeOffset="4">1154 18,'-5'1,"1"-1,-1 1,1 0,0 0,-1 0,1 1,0 0,-2 0,1 0,-1-1,-4 2,-49 2,24-5,24 0,0 0,-11 1,19 0,-1 0,1 0,0 0,-1 0,1 1,-1 0,-16 6,14-6,0 0,0 1,0-1,0 1,1 0,0 1,-2 1,2-2,4-2,-1 0,0-1,1 1,-1 0,0-1,0 1,1-1,-1 0,0 0,0 1,0-1,-22-1,8 0,16 1,-1 0,1 0,-1 0,1 0,-1 0,1 0,-1 0,1 0,-1 0,0 0,1-1,-1 1,1 0,-1 0,1 0,-1-1,1 1,0 0,-1-1,1 1,-1 0,1-1,0 1,-1-1,1 1,0-1,-1 1,1-2,-1 0,1 1,0-1,0 0,0 1,0-1,0 1,0-2,0-1,0 1,0 1,0-1,0 1,0 0,-1-1,1 1,-1-1,0 1,0 0,0-1,0 1,0 0,0 0,-2-2,0-4,-3-6,5 14,1-1,0 1,0 0,-1-1,1 1,0 0,-1 0,1-1,0 1,-1 0,1 0,0 0,-1 0,1-1,-1 1,1 0,0 0,-1 0,1 0,-1 0,1 0,0 0,-1 0,1 0,-1 0,1 0,0 0,-1 0,1 1,-1-1,1 0,0 0,-1 0,1 1,-4 1,0 1,0 0,1 0,-1 0,0 2,-6 4,5-4,0 1,0 0,1 0,-1 0,1 0,1 1,-1 0,-10 17,12-21,0 0,-1 0,1 0,-1-1,0 1,1-1,-1 0,0 1,-1-1,1-1,0 1,-4 1,-4 1,-1 0,1-1,-5 0,-15 5,29-8,-3 2,0-1,0 0,0 0,0 0,-1 0,-4-1,-3 0,4-1,-1 1,-6 1,15-1,1 1,-1-1,0 0,1 0,-1 1,0-1,1 0,-1 1,1-1,-1 1,1-1,-1 1,1-1,-1 1,0 0,1-1,-1 1,0 0,1-1,-1 1,0-1,1 1,-1-1,0 0,0 1,1-1,-1 0,0 1,0-1,-11 1,-1 0,0-1,-7-1,-9 0,20 1,6-1,0 1,0 0,0 0,0 0,0 1,-3 0,4 0</inkml:trace>
  <inkml:trace contextRef="#ctx0" brushRef="#br0" timeOffset="5">371 166,'0'0</inkml:trace>
  <inkml:trace contextRef="#ctx0" brushRef="#br0" timeOffset="6">373 148,'-1'0,"-1"-1,1 1,-1-1,1 1,-1 0,1-1,-1 1,0 0,1 0,-6-1,-1 0,0 1,0-1,0 2,0-1,-4 2,9-1,1 0,0 0,0 0,-1 1,1-1,0 1,0-1,0 1,1 0,-1 0,0 0,1 0,-1 0,1 0,-1 0,1 1,-1 1,-9 14,9-16</inkml:trace>
  <inkml:trace contextRef="#ctx0" brushRef="#br0" timeOffset="7">250 181,'0'0</inkml:trace>
  <inkml:trace contextRef="#ctx0" brushRef="#br0" timeOffset="8">230 210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38.887"/>
    </inkml:context>
    <inkml:brush xml:id="br0">
      <inkml:brushProperty name="width" value="0.2" units="cm"/>
      <inkml:brushProperty name="height" value="0.2" units="cm"/>
      <inkml:brushProperty name="color" value="#FFFFFF"/>
      <inkml:brushProperty name="ignorePressure" value="1"/>
    </inkml:brush>
  </inkml:definitions>
  <inkml:trace contextRef="#ctx0" brushRef="#br0">0 1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37"/>
    </inkml:context>
    <inkml:brush xml:id="br0">
      <inkml:brushProperty name="width" value="0.1" units="cm"/>
      <inkml:brushProperty name="height" value="0.1" units="cm"/>
      <inkml:brushProperty name="color" value="#FFFFFF"/>
      <inkml:brushProperty name="ignorePressure" value="1"/>
    </inkml:brush>
  </inkml:definitions>
  <inkml:trace contextRef="#ctx0" brushRef="#br0">76 63,'-18'23,"9"-11,-1 0,-8 7,11-7,6-11,1 0,-1 0,1 1,-1-1,0 0,1 0,-1 0,0 0,0 0,0 0,0 0,1-1,-2 2,2-2,-1 0,1 0,0 0,0-1,0 1,0 0,0 0,0 0,-1 0,1 0,0 0,0-1,0 1,0 0,0 0,0 0,0 0,0 0,0-1,0 1,0 0,0 0,0 0,0 0,0-1,0 1,0 0,0 0,0 0,0 0,0-1,0 1,0 0,0 0,0 0,1-7,0 4,1-1,-1 1,1-1,-1 1,1 0,1-1,-2 2,1-1,-1 1,0 0,1-1,-1 1,0 0,0-1,-1 1,1-1,-1 0,1 1,-1-1,0 0,0-3,0 0,1-1,0-3,0 9,-1 0,1 0,0 1,-1-1,1 0,0 1,0-1,0 1,-1-1,1 1,0-1,0 1,0-1,0 1,0 0,0 0,0-1,0 1,1 0,8-3,-5-1,-1 1,0-1,4-3,-3 3,-1 0,0 0,4-1,-6 4,-1 0,1 0,0 0,-1 0,1 1,0-1,0 1,0-1,-1 1,1 0,0 0,0 0,0 0,24 0,-18 0,1 0,0 0,-1 1,0 0,1 0,-1 1,6 2,-3 0,-4 0,1-1,0-1,0 0,0 0,0 0,4 0,7 0,18 4,6 1,-35-5,0-2,0 1,0-1,4-1,-8 0,-1 1,1-1,-1 0,0 0,1 0,-1-1,0 1,0-1,0 1,0-1,2-2,-3 2,0 0,0 1,0-1,1 1,-1-1,0 1,0 0,1 0,-1 0,1 0,-1 1,1-1,0 1,-1-1,1 1,0 0,-11 1,0 1,1 0,-1 0,1 0,0 1,-1 0,-4 4,-25 14,1 1,-2 5,24-14,12-11,0 0,0-1,0 1,0 0,0-1,0 1,0-1,0 0,0 0,-1 0,-1 1,2-1,0-1,0 1,0 0,0 0,0 1,1-1,-1 0,0 1,1-1,-1 1,0 0,-14 21,14-20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38"/>
    </inkml:context>
    <inkml:brush xml:id="br0">
      <inkml:brushProperty name="width" value="0.1" units="cm"/>
      <inkml:brushProperty name="height" value="0.1" units="cm"/>
      <inkml:brushProperty name="color" value="#FFFFFF"/>
      <inkml:brushProperty name="ignorePressure" value="1"/>
    </inkml:brush>
  </inkml:definitions>
  <inkml:trace contextRef="#ctx0" brushRef="#br0">0 387,'0'-1,"1"0,-1 0,0 1,1-1,-1 0,1 1,-1-1,1 0,-1 1,1-1,-1 1,1-1,0 1,-1-1,1 1,0-1,-1 1,1-1,0 1,0 0,0-1,0 0,0 1,0-1,0 0,0 0,0 0,0 1,0-1,0 0,0-1,0 0,1 0,-1 1,0-1,1 0,0 1,-1-1,2 0,-1 0,0 0,0 0,0 0,0 0,-1 0,1 0,3-7,-3 7,0 0,-1 0,0-1,1 1,-1-1,0 1,0-1,2-7,2-11,-4 20,-1 0,0 0,1 1,-1-1,0 0,1 0,-1 0,1 1,-1-1,1 0,0 1,-1-1,1 0,0 1,0-1,-1 1,1-1,0 1,0-1,0 1,-1 0,1-1,0 1,0 0,0 0,0 0,0-1,0 1,6 0,-1-1,1 1,4 0,-7 0,3 0,0 0,0-1,0 0,0 0,0-1,0 1,0-2,0 1,-1-1,5-2,-7 4,0-1,0 1,0 0,0 0,2 0,10-2,-14 2,0 1,0-1,0 1,-1-1,1 0,0 0,0 0,-1 0,1 0,0 0,-1-1,1 1,-1 0,0-1,1 1,-1-1,0 1,0-1,1 0,-1 0,1 0,0 0,0 0,0 1,0-1,1 0,-1 1,0-1,0 1,0 0,0-1,-1 0,1 1,-1-1,1 0,-1 1,0-1,2-3,0 1,0 0,1 0,-1 0,5-3,-4 2,1 0,0 0,0-2,-3 6,-1-1,0 1,1 0,-1 0,1-1,-1 1,1 1,1-2,9-6,-5 0,-7 7,1 1,-1-1,1 0,-1 0,1 0,0 1,-1-1,1 0,0 1,0-1,0 1,-1-1,1 1,0-1,0 1,0 0,0-1,1 1,1 0,0-1,0 0,0 0,0 0,0 0,0 0,-1 0,1-1,0 0,-1 1,1-1,-1 0,1 0,-1 0,1-2,9-5,-10 8,-1-1,1 1,0 0,-1-1,1 1,1-2,-3 2,1 0,-1 0,1 1,0-1,0 0,-1 1,1-1,0 0,0 1,0-1,0 1,0 0,-1-1,1 1,0 0,1-1,5-1,-6 1,-1 0,1 1,0-1,-1 0,1 1,-1-1,1 0,0 0,-1 1,0-1,1 0,-1-1,6-7,-5 8,0 0,1-1,-1 1,0 0,0 0,1 0,-1 0,1 0,-1 1,1-1,-1 0,1 0,-1 1,1-1,0 1,-1 0,1-1,2 1</inkml:trace>
  <inkml:trace contextRef="#ctx0" brushRef="#br0" timeOffset="1">507 23,'0'0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0"/>
    </inkml:context>
    <inkml:brush xml:id="br0">
      <inkml:brushProperty name="width" value="0.1" units="cm"/>
      <inkml:brushProperty name="height" value="0.1" units="cm"/>
      <inkml:brushProperty name="color" value="#FFFFFF"/>
      <inkml:brushProperty name="ignorePressure" value="1"/>
    </inkml:brush>
  </inkml:definitions>
  <inkml:trace contextRef="#ctx0" brushRef="#br0">1 1,'0'0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1"/>
    </inkml:context>
    <inkml:brush xml:id="br0">
      <inkml:brushProperty name="width" value="0.1" units="cm"/>
      <inkml:brushProperty name="height" value="0.1" units="cm"/>
      <inkml:brushProperty name="color" value="#FFFFFF"/>
      <inkml:brushProperty name="ignorePressure" value="1"/>
    </inkml:brush>
  </inkml:definitions>
  <inkml:trace contextRef="#ctx0" brushRef="#br0">1 46,'18'-14,"-8"7,-10 6,1 1,-1-1,0 1,1-1,-1 1,1-1,-1 0,0 1,1-1,-1 0,0 1,0-1,0 0,1 1,-1-1,0 0,0 1,0-1,0 0,0 0,0 0,0 0,0 0,0 1,0-1,0 0,0 0,1 0,-1 0,0 0,1 1,-1-1,2 6,-1 3,-2 16,1-21</inkml:trace>
  <inkml:trace contextRef="#ctx0" brushRef="#br0" timeOffset="1">38 44,'0'0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3"/>
    </inkml:context>
    <inkml:brush xml:id="br0">
      <inkml:brushProperty name="width" value="0.1" units="cm"/>
      <inkml:brushProperty name="height" value="0.1" units="cm"/>
      <inkml:brushProperty name="color" value="#FFFFFF"/>
      <inkml:brushProperty name="ignorePressure" value="1"/>
    </inkml:brush>
  </inkml:definitions>
  <inkml:trace contextRef="#ctx0" brushRef="#br0">1440 814,'-18'-3,"14"2,0 0,0 1,0-1,0-1,0 1,0-1,0 1,-2-2,4 1,-1 1,0-1,0 0,1 0,-1 0,1 0,0 0,0-1,-1 1,2-1,-1 1,0-1,0 0,1 0,0 0,-1 0,1 0,-1-3,1 0,0 0,0 0,0 0,1 0,0 0,0-3,0 9,0-1,0 1,0 0,0 0,0-1,0 1,0 0,0 0,0-1,0 1,0 0,0 0,1-1,-1 1,0 0,0 0,0-1,0 1,0 0,1 0,-1 0,0 0,0-1,0 1,1 0,-1 0,0 0,0 0,1 0,-1-1,0 1,0 0,1 0,-1 0,1 0,0 0,-1 1,1-1,0 0,-1 0,1 0,0 1,-1-1,1 0,-1 1,1-1,0 0,1 2,0 0,1 0,-1 0,0 0,0 0,0 0,8 18,-8-16,0 0,1 0,-1 0,3 3,-5-7,1 1,-1-1,1 1,-1-1,1 0,0 1,-1-1,1 0,0 1,-1-1,1 0,0 0,-1 1,1-1,0 0,0 0,0 0,15-1,-14 1,0 0,0-1,1 1,-1 0,0 0,0 1,2-1,-2 1,1 0,-1-1,0 1,1-1,-1 1,0-1,1 0,-1 0,1 0,-1-1,0 1,1 0,1-1,-3 0,0 1,0-1,0 1,0-1,0 0,0 1,0-1,0 0,-1 0,1 0,0 0,0 0,-1 0,1 0,0 0,-1 0,1 0,-1 0,1 0,-1 0,0 0,1-1,-1 1,0 0,0 0,0 0,0-2,0 2,0-1,0 0,-1 1,1-1,0 0,-1 1,1-1,-1 0,0 1,0-1,1 1,-1-1,0 1,0-1,-1 1,1-1,-1 0,0 0,1-1,-1 1,1-1,-1 1,1-2,0 2,0 0,0 1,0-1,0 1,0-1,0 1,-1-1,1 1,0-1,-2 0,1 1,1-1,-1 1,1-1,-1 1,1-1,0 0,0 0,-1-1,1 2,1-1,-1 1,0 0,0 0,1 0,-1 0,0 0,0 0,0 0,0 0,0 0,0 0,0 1,0-1,-1 0,1 1,0-1,0 1,-1-1,1 1,0 0,-1-1,-3 1,0-1,0 1,-1 0,1 0,-2 1,2-1,0 1,0-1,0 0,0-1,0 1,3-1,1 1,0 0,-1-1,1 1,0-1,0 0,0 1,-1-1,1 0,0 0,0 0,0 0,0 0,0 0,0 0,0 0,1 0,-1 0,0 0,1-1,-1 0,-1-3,0 0,0-1,1 1,-1-6,1 3,0 3,1 0,0 0,0-1,0-1,1 1,-1 1,0-1,-1-3,1 8,-1-1,1 1,-1 0,1 0,-1 0,1 0,-1 0,1 0,-1 0,0 0,0 0,0 0,0 0,0 0,1 0,-2 0,1 1,0-1,0 0,0 1,0-1,0 1,-1-1,-4-1,0 0,-1 0,1 1,-2 0,-8-3,12 3,0-1,1 0,-1 0,1 0,0-1,0 1,0-1,0 0,0 0,1 0,-1 0,1 0,0 0,0-1,-2-2,-5-21,6 13,3 12,-1 0,1 0,0 1,-1-1,1 0,-1 1,0-1,0-1,0 3,1-1,-1 0,1 1,-1-1,0 1,1-1,-1 1,0-1,1 1,-1-1,0 1,0 0,0-1,1 1,-1 0,0 0,0 0,0 0,0 0,1 0,-2 0,-18 0,14 0,0 0,1 0,-1 0,0-1,0 0,-5-1,9 1,0 1,0-1,0 0,0 0,0 0,0 0,0 0,0 0,1 0,-1 0,0-1,1 1,-1-1,1 1,-1-1,1 0,0 1,-1-1,1 0,0-1,-2-4,0 1,0-1,-1-4,3 6,-1 0,1 0,-1 1,-1-1,1 0,-1 1,-2-3,-4-6,0 0,-4-8,-18-23,28 40,1 1,-1-1,0 1,-1-2,1 3,0-1,0-1,0 1,-1-3,2 2,1 0,-1 1,1-1,-1-3,1 4,1 1,-1-1,0 0,0 0,0 1,-1-1,1 1,-1-1,1 1,-1 0,-42-55,43 55,-1 0,-1-1,1 0,-1 1,1 0,-1 0,0-1,-2 0,-7-6,10 8,1-1,-1 1,0 0,0 0,0-1,0 1,-1 0,2 1,0 0,0-1,0 1,0 0,1 0,-1 0,0 0,0 0,0 0,0 1,0-1,0 0,0 0,1 1,-1-1,0 0,0 1,0-1,0 1,1-1,-2 1,-9 9,0 0,0 0,-1 3,-9 9,8-11,9-8,1 0,-1 1,1-1,-1 1,1 0,-2 3,4-5,-1 0,1 0,-1-1,1 1,-1 0,0-1,0 1,0-1,0 0,0 1,0-1,0 0,-1 0,1 0,-3 0,1 1,-1-1,0 0,1 0,-1-1,-4 1,7-1,1 0,-1 0,0 1,0-1,1 1,-1 0,-1 0,1 0,0 0,0-1,0 1,0-1,0 1,-1-1,0 0,1 0,-1 0,0-1,1 1,-1-1,1 0,-1 0,1 0,0 0,-2-1,-8-4,11 6,1 0,-1-1,1 1,0 0,-1-1,1 1,-1 0,1-1,0 1,-1-1,1 1,0 0,-1-1,1 1,0-1,0 1,0-1,-1 1,1-1,0 1,0-1,0 0,0 1,0-1,0 1,0 0,-1-1,1 1,0-1,0 1,0-1,-1 1,1 0,0-1,0 1,-1 0,1-1,0 1,-1 0,1-1,0 1,-1 0,1 0,-1 0,1 0,0 0,-1 0,1 0,0 0,-1 0,1 1,-1-1,1 0,0 0,-1 0,1 1,0-1,0 0,-1 1,1-1,0 0,0 0,-1 1,1-1,0 1,0-1,0 0,0 1,-1-1,1 0,0 1,0-1,-5 12,-5 14,9-24,0 1,0-1,0 0,0-1,-1 1,1 0,-1 0,1-1,-1 1,0-1,0 1,2-2,-1 1,1-1,-1 0,0 0,1 1,-1-1,0 0,1 0,-1 0,0 0,1 0,-1 0,0 0,1 0,-1 0,0 0,1 0,-1-1,0 1,1 0,-1 0,1-1,-1 1,0 0,1-1,-1 1,1 0,-1-1,1 1,-1-1,1 1,-1-1,1 1,0-1,-1 0,1 1,0-1,-1 1,1-1,0 0,0 1,0-1,0 0,-1 1,1-1,0 0,0 1,0-1,0 0,0 1,1-2,-2 8,1-1,0 0,0 0,0 5,1 5,-1-6,1-3,-1-1,0 0,-1 1,1-1,-1 0,0 1,0-1,0 0,-1 0,0 0,-2 4,-2 6,5-13,0 0,0 1,0-1,0 0,0 0,-1 2,1-3,0-1,0 1,1 0,-1-1,0 1,0 0,0-1,0 1,1-1,-1 0,0 1,0-1,0 0,0 1,0-1,0 0,0 0,0 0,0 0,-3 0,1 1,0-1,0 1,0 0,0 0,-1 0,1 0,1 1,-1-1,0 1,-2 1,0 0,1 1,-1-1,1 1,0 0,-1 1,-14 13,6-10,12-8,0 1,-1-1,1 1,0 0,-1 0,1 0,0 0,0 0,0 0,0 0,0 0,0 0,0 0,0 0,1 1,-1-1,0 0,1 1,-1-1,1 0,-1 1,1-1,-1 1,0-1,1 1,-1-1,0 1,0-1,0 0,1 1,-2-1,1 0,0 0,0 0,0 0,0 0,-1 0,1 0,0 0,-2 0,-2 2,-1-1,1 0,-1-1,-2 1,7-1,23-7,0-1,19-8,-37 13,1 0,-1 0,1 0,-1 1,1 0,0 0,-1 0,1 1,0-1,0 1,0 0,-2 1,-1-1,-1 0,0 0,0 0,0 0,1 0,-1 0,0 0,0 0,0-1,1 1,-1 0,0-1,0 1,0-1,0 1,0-1,0 1,-7 4,0 0,0 0,-1-1,0 1,0-1,1-1,-2 0,1 1,-15 4,-45 24,62-29,-1 0,1-1,-1 1,0-1,1-1,-6 1,3 0,0-1,1 2,-2 0,0-1,-1 0,1 0,0 0,-1-1,-6-1,-9 0,24 1,0 0,-1 0,1 0,-1 0,1 0,-1 0,1 0,-1 0,1-1,-1 1,1 0,-1-1,1 1,-1-1,1 0,0 1,0-1,-1 0,1 0,0 0,0 0,0 0,-13-8,14 8,-1 1,0-1,0 1,0 0,0-1,0 0,1 1,-1-1,0 1,1-1,-1 0,0 0,1 1,-1-1,1 0,-1 0,1 0,-1 1,1-1,-1 0,1 0,0 0,0 0,0 0,-1 0,1 0,0-1,1-44,-1-20,-1 64,1 0,-1 1,1-1,-1 0,0 1,1-1,-1 1,0-1,0 1,0-1,0 1,-1 0,1-1,0 1,-1 0,1 0,-1-1,1 1,-1 0,1-1,-1 1,1-1,0 1,0-1,0 0,0 0,0 1,0-1,0 0,0-1,-4-26,5 28,0 1,0 0,0-1,0 1,0 0,0-1,0 1,-1 0,1-1,0 1,0 0,0-1,0 1,-1 0,1 0,0-1,0 1,-1 0,1 0,0-1,0 1,-1 0,1 0,0 0,-1 0,1-1,0 1,-1 0,1 0,0 0,-1 0,1 0,0 0,-1 0,1 0,0 0,-1 0,1 0,0 0,-1 0,1 0,0 0,-1 0,1 0,0 1,-1-1,1 0,-1 0,0 1,0-1,0 0,1 1,-1-1,0 1,1-1,-1 1,0 0,1-1,-1 1,1-1,-1 1,1 0,-1 0,1-1,0 1,-1 0,-9 39,9-37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4"/>
    </inkml:context>
    <inkml:brush xml:id="br0">
      <inkml:brushProperty name="width" value="0.1" units="cm"/>
      <inkml:brushProperty name="height" value="0.1" units="cm"/>
      <inkml:brushProperty name="color" value="#FFFFFF"/>
      <inkml:brushProperty name="ignorePressure" value="1"/>
    </inkml:brush>
  </inkml:definitions>
  <inkml:trace contextRef="#ctx0" brushRef="#br0">193 0,'-12'20,"-3"8,6-10,-12 16,17-29,1 1,0-1,0 1,1-1,0 1,0 0,-1 1,3-3,-1-1,0 1,0-1,0 0,0 0,-2 3,2-5,0 1,0 0,0-1,-1 0,1 1,0-1,-1 0,1 1,-1-1,0 0,1 0,-1 0,0-1,-7 4,7-3,-1 1,1-1,-1 0,1 1,0-1,-1 1,2-1,0 0,0 0,0 0,1 0,-1 1,0-1,1 0,-1 0,0 0,1 1,0-1,-1 0,1 1,0-1,-1 1,0 1,0 1,0 0,-1 0,0-1,0 1,0-1,0 1,0-1,-1 0,1 0,-1 0,-1 1,-2 3,-10 4,27-11,-9-1,1-1,-1 1,1 0,-1-1,0 1,1-1,-1 0,0 0,0 0,1-1,7-7,-9 9,1 0,-1 0,0 0,1 0,0 1,-1-1,1 0,0 1,-1-1,1 1,-1-1,1 1,-1-1,1 0,-1 0,0 1,1-1,-1 0,1-1,20-22,14-20,-33 40,-1 0,0 0,0 0,0 0,0 0,-1 0,1-3,0 2,-2 3,1 0,0-1,0 1,0 0,0 0,0 1,0-1,0 0,0 0,1 0,-1 1,3-2,-3 2,1 0,0 0,-1 0,1 0,0 1,0-1,-1 0,1 1,0 0,0-1,0 1,0 0,0 0,1 0,23 0,17 1,-42-1,1 0,0 1,-1-1,1 1,-1 0,1-1,-1 1,1 0,0 0,11 6,-2-5,-7-1,1 0,-1 0,1 0,-1-1,2 0,-4 1,0-1,0 1,0-1,0 1,0 0,0 0,0-1,-1 2,2-1,7 4,-1 0,-6-4,-1 0,1 0,0 0,-1 0,1 0,0-1,0 1,0-1,12 2,1-1,0 0,0-1,18 0,-30-1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5"/>
    </inkml:context>
    <inkml:brush xml:id="br0">
      <inkml:brushProperty name="width" value="0.1" units="cm"/>
      <inkml:brushProperty name="height" value="0.1" units="cm"/>
      <inkml:brushProperty name="color" value="#FFFFFF"/>
      <inkml:brushProperty name="ignorePressure" value="1"/>
    </inkml:brush>
  </inkml:definitions>
  <inkml:trace contextRef="#ctx0" brushRef="#br0">457 442,'-5'-12,"2"6,0 0,1-1,-1 1,2-1,-1 1,1-1,0 0,0 1,0-4,2-4,0 7,-1 0,0 0,0 1,0-1,-2-5,2 11,-1 1,1-1,-1 0,1 1,-1-1,0 0,1 1,-1-1,0 1,1-1,-1 1,0-1,0 1,1-1,-1 1,0 0,0-1,0 1,1 0,-1 0,0 0,0 0,0-1,-22 0,22 1,-27 0,12 1,0-1,0-1,15 0,0 1,0 0,0 0,0-1,0 1,0 0,1-1,-1 1,0-1,0 1,1-1,-1 1,0-1,1 0,-1 1,0-1,1 0,-1 0,1 1,-1-1,-8-20,1 3,2 10,5 6,1 1,-1 0,0 0,1 0,-1 0,0 0,0 0,0 0,0 0,0 1,0-1,0 0,0 0,0 1,0-1,0 1,-1-1,1 1,0-1,0 1,-11-3,1-1,-1-1,1 0,0 0,-8-6,-28-22,37 28,-4-2,-6-11,7 7,10 9,1 0,-1-1,0 1,1-1,-1 0,1 1,0-1,0 0,0-1,-28-40,14 16,11 22,3 4</inkml:trace>
  <inkml:trace contextRef="#ctx0" brushRef="#br0" timeOffset="1">177 76,'29'5,"1"1,-1 1,0 2,13 6,-35-12,0 0,0 0,-1 1,0 0,0 0,0 0,0 1,-1-1,1 2,1 1,4 6,-6-9,-2 0,1 0,0 1,-1-1,0 1,0 0,0 0,-1 0,1 2,-1 0,0 0,-1 1,0-1,0 0,0 0,-1 1,0 6,-1 10,1-7,0 0,1 5,-1-21,1 1,-1 0,1 0,0 0,0 0,0-1,0 1,0 0,0-1,0 1,0-1,1 1,-1-1,0 0,1 1,0-1,-1 0,1 1,-1-1,0 1,0-1,1 1,-1-1,0 1,0 0,-1-1,1 1,0 0,0 0,-1-1,1 1,-1 2,2 5,-2-9,0 0,0 1,0-1,0 0,0 0,0 0,0 0,0 0,0 1,0-1,1 0,-1 0,0 0,0 0,0 0,0 1,0-1,0 0,0 0,1 0,-1 0,0 0,0 0,0 0,0 0,1 0,-1 0,0 0,0 0,0 1,0-1,0 0,1 0,-1 0,0 0,0 0,0-1,0 1,1 0,-1 0,0 0,0 0,0 0,0 0,1 0,-1 0,0 0,0 0,0 0,0 0,0-1,0 1,2-1</inkml:trace>
  <inkml:trace contextRef="#ctx0" brushRef="#br0" timeOffset="2">503 431,'-1'-38,"1"3,1-7,2 25,-2 14,0 11,-8 66,7-73,-2 23,2 0,1 6,-1-2,-1 13,-3 8,3-43,0 1,1-1,0 1,1-1,0 4,-1-9,0-1,1 1,-1 0,0 0,1 0,-1-1,1 1,-1 0,1-1,0 1,-1 0,1-1,0 1,-1-1,1 1,0-1,-1 1,1-1,1 1,18 6,-8-3,-2 0,0 1,0 1,0-1,-1 1,0 1,0 0,7 7,-13-11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8"/>
    </inkml:context>
    <inkml:brush xml:id="br0">
      <inkml:brushProperty name="width" value="0.1" units="cm"/>
      <inkml:brushProperty name="height" value="0.1" units="cm"/>
      <inkml:brushProperty name="color" value="#FFFFFF"/>
      <inkml:brushProperty name="ignorePressure" value="1"/>
    </inkml:brush>
  </inkml:definitions>
  <inkml:trace contextRef="#ctx0" brushRef="#br0">683 898,'21'3,"-19"-3,-1-1,1 1,-1-1,1 1,-1-1,1 1,-1-1,1 0,-1 0,0 0,1 0,0-1,-1 1,0 0,1 0,-1 0,0 0,1 1,-1-1,1 0,-1 1,1-1,0 1,-1-1,2 1,-3 0,0 0,1 0,-1 0,0 0,0-1,1 1,-1 0,0 0,0 0,1 0,-1 0,0 0,0 0,1-1,-1 1,0 0,0 0,0 0,1-1,-1 1,0 0,0 0,0 0,0-1,0 1,1 0,-1-1,0-8,-8-11,6 15,-1-1,1 6,3 11,-1-3,0-8,0 1,0-1,1 1,-1-1,-1 0,1 1,0-1,0 1,0-1,0 0,0 1,0-1,0 0,0 1,-1-1,1 1,0-1,0 0,0 1,-1-1,1 0,0 0,-1 1,1-1,0 0,-1 0,1 1,0-1,-1 0,1 0,0 0,-1 0,1 1,0-1,-1 0,1 0,-1 0,0 0,1 0,-1 0,0-1,1 1,-1 0,1 0,-1 0,1-1,-1 1,1 0,-1 0,1-1,-1 1,1-1,-1 1,1 0,-1-1,1 1,0-1,-1 1,1-1,0 1,-1-1,-1-3,1-1,-1 1,1 0,0-1,0 1,0-1,1 1,-1-2,2-39,-1 28,0 17,0-2,1 1,-1 0,0-1,0 1,-1 0,1-1,0 1,0 0,-1-1,1 0,-1 1,1 1,-1-1,1 1,-1 0,0-1,1 1,-1 0,1 0,-1-1,0 1,1 0,-1 0,0 0,1 0,-1 0,0 0,1 0,-1 0,1 0,-1 0,0 0,1 0,-1 0,-5 1,-2-1,0 0,0 0,-4 0,10 0,1-1,-1 1,0 0,0-1,1 1,-1-1,0 1,1-1,-1 0,1 0,-1 1,1-1,-1 0,1-1,0 1,-1 0,1 0,-1-1,2 0,-1 1,0 0,1-1,-1 1,1-1,0 1,0-1,-1 1,1-1,0 1,0-1,0 0,0 0,0 0,0 0,-1 0,1 0,-1 1,0-3,0 2,0 0,-1 0,1 1,-1-1,1 0,-1 0,0 1,1-1,-1 1,-1-1,-21-11,22 12,1 1,-1-1,0 1,0-1,0 1,1 0,-1 0,-1 0,1 0,1 0,-1 0,0 0,0-1,1 1,-1 0,0-1,1 0,0 1,0 0,1-1,-1 1,1-1,-1 1,1 0,-1-1,1 1,-1-1,1 0,0 1,-1-1,1 1,0-1,-1 0,1 1,0-1,0 0,-1 1,1-1,0 0,0 1,0-2,0-3,-3-14,2-16,0 34,1 0,0 0,0 0,-1 0,1-1,0 1,-1 0,1 0,-1 0,0 0,1 0,-1 0,0 0,0 0,0 0,0 0,-18-15,6 6,11 8,-1-1,0 0,1 0,0 0,0-1,0 1,0 0,0-1,1 1,-1-2,0-4,0 1,0-1,1 1,0-1,-1 1,1 0,-1 0,-3-7,4 12,0 1,0-1,-1 1,1 0,-1-1,0 1,-2-2,2 2,0-1,0 1,0-1,1 1,-1-1,0 0,0-2,0 1,0 0,0 0,0 0,-1 0,0 1,0-1,0 1,0-1,-1 1,-15-15,11 10,0 0,-1 1,-5-4,7 6,7 4,-1 1,0-1,0 0,1 1,-1-1,0 1,0-1,0 1,0-1,1 1,-1 0,0 0,0-1,0 1,0 0,0 0,0 0,0 0,0 0,0 0,0 0,0 0,-6 1,3 0,0 0,0-1,0 0,0 0,0 0,1 0,-1 0,-2-1,5 0,0 1,0-1,0 0,-1 0,1 0,0 0,0 0,0 0,1 0,-1 0,0-1,0 0,-7-8,-11-12,9 8,3 8,1 1,-1-1,0 1,0 1,-1-1,-4-1,7 3,0 0,-1 1,1 0,-1 0,1 0,-1 1,-2-1,7 2,0 0,1-1,-1 1,0-1,1 1,-1-1,0 0,1 1,-1-1,1 0,-1 1,1-1,-1 0,1 0,-1 0,1 1,0-1,0 0,-1 0,1 0,0 0,0 0,-5-11,-24-23,27 32,0 0,1 0,-1 0,1 0,-1-1,1 1,0 0,-1-3,1 1,0 1,-1 0,0 0,1 0,-2-1,2 4,0-1,0 1,0 0,0 0,0 0,0 0,0 1,0-1,-1 0,1 0,0 1,0-1,-1 0,1 1,0 0,-2-1,-2-1,4 2,1 0,-1-1,1 1,-1 0,1-1,0 1,-1-1,1 1,0 0,-1-1,1 1,0-1,-1 1,1-1,0 1,0-1,-1 1,1-1,0 0,0 1,0-1,0 1,0-1,-3-6,1 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9"/>
    </inkml:context>
    <inkml:brush xml:id="br0">
      <inkml:brushProperty name="width" value="0.05" units="cm"/>
      <inkml:brushProperty name="height" value="0.05" units="cm"/>
      <inkml:brushProperty name="color" value="#FFFFFF"/>
      <inkml:brushProperty name="ignorePressure" value="1"/>
    </inkml:brush>
  </inkml:definitions>
  <inkml:trace contextRef="#ctx0" brushRef="#br0">460 526,'-10'-18,"-11"-14,20 30,0 1,1-1,-1 1,1 0,-1-1,1 1,-1 0,1-1,0 0,0 1,0 1,0-1,0 0,0 1,0-1,0 1,-1-1,1 0,0 1,0-1,0 1,-1-1,1 1,0-1,-1 1,1-1,0 1,-1-1,1 1,-1-1,1 1,0 0,-1-1,1 1,-1 0,0-1,1 1,-1 0,1-1,-1 1,1 0,-1 0,1 0,-1 0,0 0,1 0,-1 0,-7 0,5 0,0 0,1 0,-1-1,0 1,0-1,-2 0,5 1,-1 0,0-1,1 1,-1 0,0-1,1 1,-1-1,1 1,-1 0,1-1,-1 0,1 1,-1-1,1 1,-1-1,1 1,0-1,-1 0,1 1,0-1,0 0,-1 1,1-1,0 0,0 0,0 1,0-1,0 0,0 0,0-3,0 1,0 1,0-1,0 1,-1-1,1 0,-1 1,0-3,1 5,-1-1,1 0,-1 0,1 1,-1-1,1 1,-1-1,0 0,1 1,-1-1,0 1,1-1,-1 1,0 0,0-1,1 1,-1 0,0-1,0 1,1 0,-1 0,0 0,0 0,0-1,0 1,0 1,-13-1,10 0,1 1,0-1,0-1,-1 1,-2-1,5 1,0 0,0-1,0 1,1 0,-1-1,0 1,0-1,0 1,0-1,0 0,1 1,-1-1,0 0,0 0,1 1,-1-1,1 0,-1 0,1 0,-1 0,-1-3,0 0,1 0,-1 0,1 0,0-1,0 1,1 0,-1-2,1 6,0-1,-1 0,1 1,0-1,0 0,-1 1,1-1,-1 0,1 1,0-1,-1 1,1-1,-1 1,1-1,-1 1,1-1,-1 1,0-1,0 1,0-1,1 1,-1-1,0 1,1-1,-1 1,1-1,-1 0,0 1,1-1,0 0,-1 0,1 1,-1-1,1 0,0 0,0-1,-1 1,1 0,0-1,-1 1,1 0,0-1,-1 1,0 0,1 0,-1 0,0 0,1-1,-1 1,0 0,0 0,0 0,0 0,0 1,0-1,0 0,0 0,-1 1,1-1,0 0,0 1,-1-1,1 1,0 0,-1-1,1 1,0 0,-1 0,0 0,1 0,-1-1,0 1,1 0,-1-1,0 1,1-1,-1 0,1 1,-1-1,1 0,-1 0,1 0,-1 0,1 0,0 0,0 0,0-1,0 1,-1-1,-7-7,7 7,-1-1,1 1,1-1,-1 1,0-1,1 0,-1-1,0 0,0 1,0-1,0 1,-2-2,2 3,0 0,0 0,0 0,0 0,0 0,1-1,-1 1,1 0,0-1,-1 0,1 1,0-1,1 0,-1 1,0-1,1 0,-1 1,1 0,-1 1,1-1,-1 1,0-1,1 1,-1 0,0-1,0 1,0 0,0-1,0 1,0 0,-1-1,-8-10,8 9,0 0,0 0,0 1,0-1,-1 0,2 2,0 0,0 0,0 0,0 1,0-1,0 1,0-1,-1 0,1 1,0 0,0-1,0 1,-1 0,1 0,0-1,-1 1,1 0,-1 0,1-1,-1 1,1 0,-1-1,1 0,0 1,-1-1,1 0,0 0,0 0,0 1,-1-1,1-1,0 1,0 0,0 0,-11-10,11 11,0-1,1 0,-1 0,0 0,0 1,0-1,0 0,1 0,-1 0,0 0,1-1,-1 1,1 0,-1 0,1 0,0 0,-1-1,1 1,0 0,0 0,0 0,0-1,0 1,0-2,-1 1,1 0,0 0,-1 0,1-1,-1 1,0 0,0 0,0 1,0-1,0 1,0-1,-1 1,1 0,0-1,-1 1,0 0,-9-11,-2-9,12 18</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0"/>
    </inkml:context>
    <inkml:brush xml:id="br0">
      <inkml:brushProperty name="width" value="0.05" units="cm"/>
      <inkml:brushProperty name="height" value="0.05" units="cm"/>
      <inkml:brushProperty name="color" value="#FFFFFF"/>
      <inkml:brushProperty name="ignorePressure" value="1"/>
    </inkml:brush>
  </inkml:definitions>
  <inkml:trace contextRef="#ctx0" brushRef="#br0">330 22,'-11'0,"0"-1,0 0,1 0,-4-2,11 3,0-1,0 0,0-1,1 1,-3-1,-6-4,10 6,-1-1,1 1,0-1,0 1,-1 0,1 0,0-1,-1 1,1 0,0 0,0 0,-1 0,1 1,0-1,-1 0,1 0,0 1,0-1,0 1,-1-1,1 1,0 0,0-1,0 1,0 0,0 0,0 0,0-1,0 1,0 0,1 0,-1 1,0 0,-2 2,1 0,-1 1,0-1,0 0,0 0,-2 1,-2 2,0 1,0-1,-5 4,3-2,9-7,-1-1,0 0,0 0,0 0,0 0,0-1,0 1,0 0,0 0,0 0,0-1,0 1,-1 0,-2 0,0 1,1 0,-1 0,0 0,1 0,-1 1,1-1,0 1,-1 1,2-2,0-1,0 1,0-1,0 0,0 1,0-1,0 0,0 0,0 0,-2 0,-24 6,22-6,4 0,0-1,-1 1,1 0,0 0,0 0,0 0,0 0,0 0,0 1,1-1,-1 1,-1 0,3-2,-1 1,1-1,0 1,-1 0,1-1,0 1,-1-1,1 1,0 0,-1-1,1 1,0 0,0-1,0 1,0 0,0-1,0 1,0 0,0-1,0 1,0 0,0-1,0 1,0 0,1-1,-1 1,0 0,0-1,1 1,-1 0,1-1,-1 1,0-1,1 1,-1-1,1 1,-1-1,1 1,-1-1,1 0,0 1,0-1,0 1,1 0,0 0,0 0,0 0,0-1,0 1,0-1,0 1,0-1,0 0,0 0,0 0,-1 0,0 0,0 0,-1 0,1 0,0 0,0 0,0 0,-1 0,1 0,0 0,0-1,0 1,-1 0,1-1,0 1,-1-1,1 1,0-1,-1 1,1-1,0 1,-1-1,1 1,-1-1,1 0,-1 1,1-1,-1 0,0 0,1 0,4-18,-3 13,0 0,0 0,0-6,-2 11,0 0,0 0,0 0,1 1,-1-1,0 0,1 0,-1 0,0 0,1 1,-1-1,1 0,-1 0,1 1,-1-1,1 0,0 1,-1-1,1 0,0 1,0-1,-1 1,1-1,0 1,0 0,0-1,0 1,2-1,1 0,0 1,-1-1,1 1,0 0,1 0,9 0,-12-1,1 0,-1-1,0 1,1 0,-1-1,0 1,0-1,0 0,0 0,-1 0,2 0,3-8,-3 5,-1 1,1-1,1 1,-1 0,1 0,3-3,-5 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44.41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1"/>
    </inkml:context>
    <inkml:brush xml:id="br0">
      <inkml:brushProperty name="width" value="0.05" units="cm"/>
      <inkml:brushProperty name="height" value="0.05" units="cm"/>
      <inkml:brushProperty name="color" value="#FFFFFF"/>
      <inkml:brushProperty name="ignorePressure" value="1"/>
    </inkml:brush>
  </inkml:definitions>
  <inkml:trace contextRef="#ctx0" brushRef="#br0">43 0,'-2'6,"0"-1,0 0,1 0,0 1,0-1,0 0,0 1,1 2,-7 22,7-29,0 0,0 0,0 0,-1-1,1 1,0 0,-1-1,1 1,0 0,-1-1,1 1,-1 0,1-1,-1 1,1-1,-1 1,0 0,1-1,-1 0,1 1,-1-1,0 1,0-1,1 0,-1 0,0 1,0-1,1 0,-1 0,0 0,0 0,1 0,-1 0,0 0,0 0,0 0,0 0,1 0,0 0,0 0,-1 0,1 1,0-1,0 0,0 0,0 0,-1 0,1 1,0-1,0 0,0 0,0 0,0 1,0-1,0 0,0 0,0 0,0 1,-1-1,1 0,0 0,0 1,0-1,0 0,1 0,-1 0,0 1,0-1,0 0,0 11,0-9,0-28,0-8,1 34,-1-1,0 1,0-1,0 1,0 0,1-1,-1 1,0-1,0 1,1 0,-1-1,0 1,1 0,-1-1,0 1,1 0,-1 0,1-1,-1 1,0 0,1 0,-1 0,1-1,-1 1,1 0,-1 0,1 0,-1 0,0 0,1 0,0 0,18 0,-8 1,-9-2,0 1,0-1,-1 1,1-1,0 0,0 0,0 0,10-4,-4 2,-5 2,0 0,0 1,0-1,0 1,1-1,0 1,-1-1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2"/>
    </inkml:context>
    <inkml:brush xml:id="br0">
      <inkml:brushProperty name="width" value="0.05" units="cm"/>
      <inkml:brushProperty name="height" value="0.05" units="cm"/>
      <inkml:brushProperty name="color" value="#FFFFFF"/>
      <inkml:brushProperty name="ignorePressure" value="1"/>
    </inkml:brush>
  </inkml:definitions>
  <inkml:trace contextRef="#ctx0" brushRef="#br0">213 208,'-28'1,"10"0,0-2,-6 0,23 1,0 0,0 0,0-1,1 1,-1 0,0 0,0-1,0 1,0-1,0 1,1-1,-1 1,0-1,0 0,1 1,-1-1,1 0,-2 0,-6-16,8 15,-1 0,0 0,0 0,0 0,0 0,0 0,0 0,0 1,-1-1,1 0,0 1,-2-2,-1 0,0 0,1 0,-1 0,-1-3,4 5,-1-1,-1 0,0-1,1 2,-1-1,0 0,-2-1,2 2,1 0,-1-1,1 1,0-1,-1 0,1 0,0 1,-2-3,-2-4,5 7,0 0,-1-1,1 0,0 1,0-1,0 1,0-1,0 0,0 0,1 0,-1 0,1 1,-1-1,1 0,-1 0,1 0,0-1,0-4,0 2,0 0,0-1,0 1,1 0,-1-1,2-1,-2 6,1-1,-1 1,1 0,-1 0,1 0,-1 0,1 0,0 0,0 0,-1 0,1 0,0 0,0 1,0-1,0 0,0 0,0 1,0-1,0 1,0-1,0 1,1-1,-1 1,0 0,0 0,0-1,0 1,1 0,-1 0,1 0,7 0,1 0,-1 1,4 1,-9-1,1 0,-1 0,0 0,1 1,-1 0,0 0,3 2,4 3,0 0,-1 1,1 1,-5-4,1 0,0-1,0 1,1-1,-1 1,6 5,-10-8,-1 1,1-1,-1 1,0 0,1 0,-1 0,-1 1,1-1,0 1,-1-3,0 0,0 0,0 1,0-1,0 0,0 0,0 0,0 0,0 0,0-1,1 1,-1 0,0 0,1-1,0 1,23 6,-13-5,16 7,26 11,-22-7,-26-11,-5-2,0 0,-1 0,1 0,0 0,0 0,-1 1,1-1,0 0,0 0,-1 1,1-1,0 1,-1-1,1 1,0-1,0 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3"/>
    </inkml:context>
    <inkml:brush xml:id="br0">
      <inkml:brushProperty name="width" value="0.05" units="cm"/>
      <inkml:brushProperty name="height" value="0.05" units="cm"/>
      <inkml:brushProperty name="color" value="#FFFFFF"/>
      <inkml:brushProperty name="ignorePressure" value="1"/>
    </inkml:brush>
  </inkml:definitions>
  <inkml:trace contextRef="#ctx0" brushRef="#br0">314 222,'-1'-1,"1"0,-1 0,0 0,1 0,-1 0,0 0,1 1,-1-1,0 0,0 0,0 1,-3-5,2 3,1-1,-1 0,1 1,0-1,0 0,1 0,-1 0,0 0,1 0,0 0,-1-3,0-7,0 11,1 0,-1 0,0 0,0 0,0 0,0 0,0 0,-1 0,-5-11,6 8,-1 1,1-1,1 0,-1-2,1 4,-1-1,1 1,-1 0,1 0,-1-1,0 1,-1 0,1 0,0 0,-1-1,-17-15,17 18,0-1,0 1,-1 0,1 0,0 0,-1 0,1 0,0 0,-1 1,1-1,-1 1,1 0,-2-1,0 1,1 0,-1-1,0 0,0 0,-1-1,-2-1,-8-5,11 6,1 0,0 0,-1 1,1-1,-1 1,1 0,-1 0,0 0,1 0,-3 0,-7 0,0 1,-6 0,2 0,15 1,0-1,0 1,0-1,0 1,0-1,0 1,0 0,0 0,1 0,-1 0,0 0,1 0,-1 1,1-1,-1 0,1 1,-1 0,-12 10,7-8,5-3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4"/>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1 185,'2'-3,"0"0,0 1,0-1,-1 0,1 0,-1 0,0 0,0-1,0 1,1-2,4-14,10-8,-12 13,-1 1,1 0,-2-1,1-12,1 6,-3 17</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1 118,'3'-5,"1"0,-1 1,1-1,1 1,2-2,-2 2,0-1,0 0,-1 0,0 0,4-11,-7 14,0 0,0 0,0 0,0 0,0 1,0-1,0 0,1 0,-1 1,0-1,1 1,5-6,-6 6,0 0,0 0,-1 0,1 0,0 1,1-1,-1 0,0 0,0 1,0-1,0 0,1 1,-1 0,0-1,0 1,1 0,-1-1,21-3,-17 3,0 0,0 0,0 0,4 1,2 0,-8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87 169,'-2'-2,"0"0,1 0,-1 0,0 0,1-1,-1 1,1 0,0-1,0 1,0-1,0 1,0-1,0 1,1-2,-1 12,-1-6,-3-7,3 3,1 0,-1 0,0 1,0-1,1 0,-2 1,-4-6,6 8,1 3,2 3,17 21,-18-51,-1 22,0-1,0 1,0-1,0 1,-1-1,1 1,0 0,-1-1,1 1,-1-1,1 1,-1 1,1-1,-1 0,0 1,1-1,-1 1,0-1,0 1,1-1,-1 1,0 0,0-1,0 1,0 0,1 0,-1-1,-1 1,1 0,0 0,0-1,0 1,0-1,-1 0,1 1,0-1,0 0,0 1,0-1,0 0,1 0,-1 0,0 0,0 0,0 0,1 0,-1 0,1 0,-1 0,1 0,-1-1,1 1,-2-4,1 0,0-1,1 1,-1 0,1-1,-1-11,1 14,-1 0,1 0,-1 1,0-1,0 0,0 0,0 0,-2-1,1-2,2 5,0 0,-1 0,1 0,0 0,-1 0,1 0,-1 1,1-1,-1 0,1 0,-1 3,1-1,-1 1,1-1,0 1,0-1,0 1,0 1,0 2,0 1,0 1,0-1,1 0,0 0,2 7,-2-12,-1 1,1-1,0 1,0-1,0 1,1-1,0 1,6 8,-3 0,1 0,0 0,0-1,1 0,3 2,-4-3,-5-7,-1 1,1-1,0 0,0 0,0 0,0 0,0 0,0 0,2 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141 311,'-6'-8,"2"2,2 3,0 0,0 0,0 0,0 0,0 1,-1-1,-3-5,4 6,0 1,0-1,0 1,1-1,-1 1,-1 0,1-1,-1 1,-8-5,10 4,0 0,-1 0,1 0,0 0,0 0,0 0,0 0,0 0,0-1,0 1,1-1,-3-5,3 6,-1-1,0 1,1-1,0 1,0-1,0 1,-3-14,3 16,0-1,-1 0,1 0,-1 1,1-1,-1 0,1 1,-1-1,1 1,-1-1,1 1,-1-1,0 1,0-1,1 1,-1 0,0-1,1 1,-1-1,0 1,1-1,-1 1,0-1,1 1,-1-1,1 0,-1 1,1-1,0 0,-1 0,1 1,-1-1,1-1,-1-11,1 12,0 0,1 0,-1 0,0 0,-1 0,1 0,0 0,0 0,0 0,-1-1,1 1,0 0,-1 0,1 0,-1 1,1-1,-1 0,0 0,1 0,-2 0,1-1,0 1,0-1,0 0,0 1,0-1,1 1,-1-1,0 0,1 0,-1 0,1 1,0-1,-1-1,1 0,0 1,-1 0,1-1,-1 1,0 0,0-1,0 1,0 0,0-1,-1 1,2-1,-1 1,0-1,0 0,1 1,-1-1,1 0,0 1,0-1,0 0,0-1,0 1,-1-1,1 0,-2-4,-5-15,6 20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6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35,'0'-1,"0"-1,0-1,0 0,0 0,0-1,0 0,0 0,0 0,0 0,0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47.80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0,'1'1,"2"0,-1 0,2 0,-1-1,1 1,-1-1,2 0,-1 1,-1 0,1 0,-1-1,0 1,0-1,1 0,1 0,-1 0,-1 0</inkml:trace>
  <inkml:trace contextRef="#ctx0" brushRef="#br0" timeOffset="428.835">67 9</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6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6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352 247,'-24'-18,"18"12,-1 1,-5-3,6 4,9 4,7 1,-2 0,-5-1</inkml:trace>
  <inkml:trace contextRef="#ctx0" brushRef="#br0" timeOffset="1">336 212,'-17'9,"14"-7,1-1,-1 1,1-1,-1 1,1-1,-1 0,0 0,1-1,-1 1,0 0,0-1,0 0,1 0,-2 0,2 0,0-1,1 0,-1 0,1 0,-1 0,1 0,-1 0,1-1,-1 1,1 0,0-1,0 1,0-1,0 1,0-1,0 0,0 1,0-1,1 0,-1 0,1 0,-1 0,5 3,-1 0,0 0,0 0,0 0,0-1,1 1,-4-1,-2 0,-1 0,1 0,-1 0,1-1,-1 1,0-1,2 1,0 0,1 0,-1-1,0 1,1 0,-1-1,1 1,-1-1,0 1,1-1,-1 1,1-1,-1 1,1-1,-1 1,1-1,0 0,-1 1,1-1,0 0,-1 1,1-1,0 0,0 0,0 0,-1-2,0-1,0 0,0 1,-1-1,1 0,-1 1,0 0,0-1,0 1,0 0,-1 0,0-2,-6 0,8 4,-1 1,1-1,0 0,0 0,0 1,0-1,0 0,0 0,1 0,-1 0,0 0,0 0,1 0,-1-1,0 1,1 0,-1-1,0-1,-1-1,1 0,-1 1,0-1,-1-1,2 3,0 0</inkml:trace>
  <inkml:trace contextRef="#ctx0" brushRef="#br0" timeOffset="2">182 93,'0'0</inkml:trace>
  <inkml:trace contextRef="#ctx0" brushRef="#br0" timeOffset="3">182 190,'0'-4,"1"0,-2-1,1 1,0 0,-1 0,0 0,1 0,-2 0,1 0,0 0,-1 1,0-1,-1-3,2 7,0-1,1 1,-1-1,0 1,0-1,1 1,-1-1,0 1,0 0,0-1,1 1,-1 0,0 0,0 0,0 0,0-1,0 1,0 0,1 0,-2 1,-9-3,11 2,-1 0,1-1,0 1,-1 0,1-1,0 1,-1 0,1-1,0 1,0 0,-1-1,1 1,0-1,0 1,0 0,-1-1,1 1,0-1,0 1,0-1,0 1,0-1,0 1,0 0,0-1,0-3,2 6,-2-1,0 0,1 0,-1 0,1 0,-1 0,1 0,-1 0,1-1,0 1,-1 0,1 0,0 0,0-1,0 1,0-1,0 1,1-1,-1 0,0 0,0 0,0 1,0-1,0 0,0 0,1-1,-1 1,-1 0,1 0,-1 0,1 0,-1 0,1-1,-1 1,1 0,-1 0,1-1,-1 1,0 0,1-1,-1 1,1-1,-1 1,0 0,0-1,1 1,-1-1,0 1,1-1,-1 1,0-1,0 1,0-1,0 1,0 0,0 0,0 0,0 0,1-1,-1 1,0 0,0 0,0 0,0 0,0 0,0 0,0-1,0 1,0 0,1 0,-1 0,0 0,0 0,0 0,0 0,0 0,1 0,-1 0,0 0,0 0,0-1,0 1,0 0,1 0,-1 0,0 0,0 0,0 0,0 1,1-1,-1 0,0 0,7 4,-5-2,-1-1,1 1,-1-1,0 1,0-1,0 1,0 0,0 0,1 3,0 0,-1 0,1 1,0-1,3 4,-2-3,11 15,-10-17,-1 0,0 1,0 0,-1 0,1 0,-1 0,0 0,1 3,-2-5,1 0,0 0,-1 0,1-1,0 1,1 0,-1-1,0 0,1 1,8 9,-10-11,0 0,1 0,-1 0,0 0,0 0,0 0,1 0,-1 0,0 0,1-1,-1 1,1 0,-1-1,1 1,-1-1,1 0,-1 0,1 1,-1-1,1 0,0 0,-6-1,1-1,-1 1,0-1,1 0,-3-1,-10-5,7 3,0 0,0 0,0-1,1 0,-6-6,-7-9,17 16,0 1,0 0,0 0,-1 0,1 0,-1 1,0-1,-4 0,-1-3,9 6,-1 0,1 0,0 0,-1 0,1 1,-1-1,1 0,-1 1,-1-1,3 1,-1 0,0 0,1-1,-1 1,0 0,1-1,-1 1,1 0,-1-1,1 1,-1-1,1 1,-1-1,1 1,-1-1,1 1,-1-1,1 1,0-1,-1 1,1-1,0 0,0 1,-1-1,1 0,-2-19,1 9,0 2,0-1,1 1,1-6,-1-20,0 34,0 1,-1-1,1 1,0-1,0 1,0-1,-1 1,1-1,0 1,0-1,-1 1,1-1,0 1,-1-1,1 1,-1 0,1-1,-2 0,0-1</inkml:trace>
  <inkml:trace contextRef="#ctx0" brushRef="#br0" timeOffset="4">94 29,'-26'0,"7"1,-16-2,34 1,0-1,1 1,-1 0,0 0,1 0,-1 0,0-1,1 1,-1 0,1 0,-1-1,1 1,-1-1,1 1,-1 0,1-1,-1 1,1-1,-1 1,1-1,0 1,-1-1,1 0,-1 0,1 1,0 0,0 0,0-1,0 1,0 0,0 0,0-1,0 1,0 0,0 0,0-1,0 1,0 0,0 0,0 0,1-1,-1 1,0 0,0 0,0-1,0 1,0 0,0 0,1 0,-1-1,1 1,-1 0,1-1,-1 1,1 0,-1 0,1-1,-1 1,1 0,-1 0,1 0,0 0,-1 0,1 0,0 0,9-1,-5 1,-1 0,1-1,-1 2,1-1,-1 0,1 1,-1 0,3 1,-6-2,0 0,0 1,-1-1,1 1,0 0,0-1,-1 1,1 0,0-1,-1 1,1 0,-1 0,1-1,-1 1,1 0,-1 0,1 0,-1 0,0 0,0 0,1-1,-1 1,0 0,0 0,0 0,0 0,0 0,0 0,0 0,0 0,-1 0,1 2</inkml:trace>
  <inkml:trace contextRef="#ctx0" brushRef="#br0" timeOffset="5">94 0</inkml:trace>
  <inkml:trace contextRef="#ctx0" brushRef="#br0" timeOffset="6">81 7,'0'0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6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44,'1'-6,"-1"0,1 0,-1 0,0-1,0-5,0 11,0 5,0 1,1 0,0 0,0 0,0-1,1 1,-1 0,1-1,2 4,6 20,-9-25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73 19,'-21'0,"6"1,-13-2,28 1,-1 0,1 0,0 0,-1 0,1-1,0 1,-1 0,1 0,0 0,-1 0,1 0,0 0,-1-1,1 1,0 0,-1 0,1 0,0-1,0 1,-1 0,1 0,0-1,0 1,0 0,-1-1,1 1,0 0,0-1,0 1,0 0,0-1,0 1,-1 0,1-1,0 1,0 0,0-1,0 1,0-1,1 1,-1-1,0 1,0-1,0 1,0 0,1-1,-1 1,0-1,0 1,1 0,-1-1,0 1,1 0,-1-1,0 1,1 0,-1 0,1-1,-1 1,0 0,1 0,-1-1,1 1,-1 0,1 0,-1 0,1 0,0 0,5 0,-3 0</inkml:trace>
  <inkml:trace contextRef="#ctx0" brushRef="#br0" timeOffset="1">25 1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123 146,'-63'0,"63"0,1 0,-1 0,1 0,-1 0,0 0,1 0,-1 0,1 0,-1-1,1 1,-1 0,0 0,1 0,-1-1,0 1,1 0,-1-1,0 1,1 0,-1-1,0 1,1 0,-1-1,0 1,0 0,0-1,1 1,-1-1,0 1,0-1,0 1,0 0,0-1,0 1,0-1,0 1,0-1,0 1,0 0,0-1,0 1,0-1,0 1,0-1,0 1,-1 0,1-1,0 1,0-1,-1 1,1 0,0-1,0 1,-1 0,1-1,0 1,-1 0,1 0,0-1,-1 1,1 0,-1 0,1-1,0 1,-1 0,1 0,-1 0,23 0,-24 0,0-1,1 0,-1 0,1 0,-1 0,1 0,-1 0,1 0,0-1,0 1,0-1,-1 1,1 0,0-2,-9-9,8 10,0 1,1-1,-1 0,1 0,0 0,0 0,0 0,0 0,0 0,0 0,-8-15,7 15,1 0,0 0,0 0,0 0,0 0,0-2,0 2,0 0,1 1,-1-1,0 0,0 0,0 0,0 0,-1 1,1-1,0 1,0 0,0 0,0-1,0 1,1 0,-1-1,0 1,1-1,-1 0,-2-5,2 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116 103,'0'-7,"0"3,0 1,0-1,0 0,-1 0,0 0,1 3,0 0,0 0,-1 0,1 0,-1 0,1 0,-1 0,1 0,-1 0,1 1,-1-1,0 0,0 0,1 1,-1-1,0 0,0 1,0-1,1 1,-1-1,-1 1,1-1,-1 0,0 1,1-1,-1 0,0 0,1 0,-1-1,1 1,0 0,-1 0,1-1,0 1,0-1,0 1,0-1,0 1,0-1,0 0,0 0,1 1,-1-2,0 1,0 0,-1 0,1-1,-1 1,0 0,1 1,-1-1,0 0,-2-1,3 3,1-1,-1 1,0-1,0 1,1-1,-1 1,0 0,0 0,0-1,0 1,1 0,-1 0,0 0,0 0,0 0,1 0,-1 0,1 0,-1 0,1 0,-1 1,1-1,0 0,-1 0,1 1,-1-1,1 0,-1 1,1-1,0 0,-1 1,1-1,0 1,-1-1,1 0,0 1,0-1,-1 1,1-1,0 1,-3 8,-3 4,-16 16,21-27,1-3,2-6,5-3,-6 7,1 0,0 0,0 0,1 0,-1 0,1 0,1-1,-2 3,0 1,1-1,-1 1,0-1,1 1,-1 0,1 0,-1 0,0 0,1 0,-1 0,1 1,7 0,21-2,-28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80 0,'-63'35,"60"-34,-9 5,10-2,2-4,0 0,0 1,1-1,-1 0,0 0,0 1,0-1,0 0,1 0,-1 0,0 1,0-1,1 0,-1 0,0 0,0 0,1 1,-1-1,0 0,0 0,1 0,0 0,0 0,0 1,-1-1,1 0,0 0,0 0,0 0,0 0,0 0,0 0,0 0,0 0,0-1,0 1,0 0,0-1,0 1,1-1</inkml:trace>
  <inkml:trace contextRef="#ctx0" brushRef="#br0" timeOffset="1">25 47</inkml:trace>
  <inkml:trace contextRef="#ctx0" brushRef="#br0" timeOffset="2">25 47</inkml:trace>
  <inkml:trace contextRef="#ctx0" brushRef="#br0" timeOffset="3">10 62,'0'0</inkml:trace>
  <inkml:trace contextRef="#ctx0" brushRef="#br0" timeOffset="4">12 51,'0'0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8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122 146,'-7'-6,"1"0,1-1,-1 0,1-1,2 4,1 1,1-1,-1 0,0 0,1 0,0 0,0 0,0 0,0-3,0 4,0 0,1 0,-1 1,-1-1,1 0,0 1,-1-1,-1-3,-6-6,8 10,0 1,-1-1,1 1,0-1,0 1,0-1,0 0,0 0,1 1,-1-1,0 0,1 0,-1 0,1-1,1 4,0-1,0 1,0-1,0 1,0-1,0 1,0 0,0 0,-1-1,2 2,-1-1,2 1,-1 1,1-1,-1 0,0 1,0-1,0 1,0 0,0 0,-1-1,1 1,-1 0,0 1,1-1,-2-1,1 0,0-1,-1 1,1-1,0 1,0-1,0 1,1-1,-1 0,0 1,0-1,1 0,-1 0,2 1,-1-1,0 1,0 0,0 0,0 0,0 0,0 1,0-1,-1 0,0 0,1 0,-1 0,0 0,0 1,-1-1,1 0,0 1,-1-1,1 1,-1-1,0 1,0-1,0 1,1 1,-1-3,0 0,0 0,0 0,0 0,0 0,0 0,0 0,0 0,0-1,-1 1,1 0,0 0,-1 0,1 0,0 0,-1 0,1-1,-1 0,1 0,0 0,0 0,0 0,0 0,-1 0,1 0,0 0,0 0,0 0,-1 0,1 0,0 0,0 0,0 0,-1 0,1 0,0 0,0 0,0 0,0-1,-1 1,1 0,0 0,0 0,0 0,0 0,0-1,0 1,-1 0,1 0,0 0,0 0,0-1,0 1,0 0,0 0,0 0,0-1,0 1,0 0,0 0,-2-11,2 9,-1 9,1-7,-1 1,1-1,0 1,0-1,-1 1,1-1,0 0,-1 1,1-1,0 1,-1-1,1 0,-1 1,1-1,0 0,-1 1,1-1,-1 0,1 0,-1 1,1-1,-1 0,0 0,1 0,-1 0,1 0,-1 0,1 0,-1 0,1 0,-1 0,0 0,1 0,-1 0,0 0,1 0,-1 0,1 0,-1-1,0 1,1 0,-1 0,1 0,-1-1,1 1,-1 0,1 0,-1-1,1 1,-1-1,1 1,-1 0,1-1,-1 1,1-1,0 1,-1-1,1 1,0-1,0 1,-1-1,1 1,0-1,0 0,0 1,0-2,0 0,0 1,-1-1,1 0,0 1,-1-1,1 1,-1-1,0-1,0 2,0 0,0 0,0 0,0 0,0 1,0-1,0 0,0 0,0 1,0-1,-1 1,1-1,0 0,0 1,0-1,0 1,1-1,-1 1,0-1,1 0,-1 1,0-1,1 0,-1 0,1 0,-1 1,1-1,-1 0,1 0,0 0,-1 0,1 0,0 0,-1-4,1 0,-1 1,1-1,0 0,0 1,0 1,0 0,0-1,0 1,-1 0,0-3,-1 2,0 0,-1 1,1-1,-1 0,0 1,1-1,-2 1,-1-2,5 5,-1 0,1-1,0 1,0 0,0 0,0 0,0 0,-1 0,1 0,0 0,0 0,0 0,0 0,-1 0,1 0,0 0,0 0,0 0,0 0,-1 0,1 0,0 0,0 0,0 0,0 0,-1 0,1 0,0 0,0 0,0 0,0 1,0-1,-1 0,1 0,0 0,0 0,0 0,0 0,0 1,0-1,0 0,0 0,-1 0,1 0,0 0,0 1,0-1,0 0,0 0,0 0,0 0,0 1,0-1,0 0,-3 14,2-9,-4 8,3-10,1 0,-1 0,1 1,0-1,0 1,0-1,1 1,-1 3,1-9,1 1,0 0,-1 0,1 0,0-1,-1 1,1 0,0 0,0 0,0 0,0 0,0 1,0-1,0 0,1 0,18-13,-18 13,1 0,-1 1,0-1,1 1,-1-1,0 1,1 0,0-1,-3 1,1 0,0 0,0 0,0 1,-1-1,1 0,0 0,0 0,-1 1,1-1,0 0,0 1,-1-1,0 0,1 0,-1 1,0-1,0 0,1 0,-1 1,0-1,0 0,0 1,0-1,1 0,-1 1,0-1,0 0,0 1,0-1,0 0,0 1,0-1,0 0,0 1,0-1,0 1,0-1,0 1,0-1,-1 1,1-1,0 1,0-1,-1 0,1 1,0-1,-1 1,1-1,0 0,-1 1,1-1,-1 0,1 1,-1-1,1 0,-1 0,1 1,-1-1,1 0,-1 0,1 0,-1 0,1 0,-1 0,1 1,-1-1,1-1,-1 1,0 0,-9 3,10-3,0 1,0-1,-1 0,1 1,0-1,0 0,-1 1,1-1,0 0,0 1,0-1,0 1,0-1,-1 0,1 1,0-1,0 0,0 1,0-1,0 1,0-1,0 0,1 1,-1-1,0 1,0-1,0 0,0 1,1 1,0 1,0-1,1 1,-1-1,0 0,1 1,-1-1,1 0,1 1,8 12,-9-12,1 0,0 0,-1 0,1 0,0 0,2 0,5 6,-9-8,1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51.56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0,'49'0,"-77"0,25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8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8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116 94,'-53'5,"47"-5,4 0,0 0,0 0,0 0,0 0,0 0,0-1,-1 0,2 1,1 0,-1-1,0 1,1 0,-1-1,1 1,-1-1,1 1,-1-1,1 0,-1 1,1-1,-1 1,1-1,0 0,-1 1,1-1,0 0,-1 0,1 1,0-1,0 0,-5-12,4 11,0 1,0-1,0 0,0 0,1 0,-1-2,0 1,0 0,0-1,0 1,-1 0,1-1,-1 1,0 0,-4-10,6 13,-1-1,1 1,0 0,0-1,0 1,0-1,0 1,0 0,-1-1,1 1,0-1,0 1,0-1,0 1,0-1,1 1,-1 0,0-1,0 1,0-1,0 1,0-1,1 1,-1 0,0-1,0 1,1-1,0 1,-1-1,1 1,0-1,-1 1,1 0,0-1,0 1,-1 0,1 0,0-1,0 1,-1 0,1 0,5 0,-1 0,0 0,1 0,1 1,-4-1,-3 0,1 1,0-1,0 0,0 1,0-1,0 1,0-1,0 1,-1-1,1 1,0 0,0-1,-1 1,1 0,0-1,-1 1,1 0,-1 0,1 0,-1 0,0 0,1-1,-1 1,0 0,1 2,0 0,0-1,-1 1,1 0,-1-1,0 1,1 0,-2 1,-13-19,13 14,0 0,0 0,0-1,0 1,0 0,0 0,0 0,-1 0,2 1,0 0,0 0,-1 0,1 0,0 0,0 0,0 0,0 0,0 0,0 0,0 0,0 0,-1 0,1 0,0 0,0 0,0 0,0 0,0 0,0 0,0 0,0 1,-1-1,1 0,0 0,0 0,0 0,0 0,0 0,0 0,0 0,0 0,0 0,0 1,0-1,0 0,0 0,-2 9,2-8,0 0,0-1,0 1,0 0,0 0,0 0,0-1,1 1,-1 0,0-1,0 1,1 0,-1 0,0-1,1 1,-1 0,0-1,1 1,-1-1,1 1,-1 0,1 0,1-1,-1 1,1-1,-1 0,0 1,1-1,-1 0,1 0,-1 0,1 0,-1 0,2 0,0 0,-1 0,1 1,-1-1,1 1,-1 0,1 0,-1 0,1 0,-1 0,0 0,1 0,-1 1,0-1,0 1,0 0,0 0,0 0,1 2,-2-4,-1 1,1 0,-1 0,0 0,1 0,-1-1,0 1,1 0,-1 0,0 0,0 0,0 0,0 0,0 0,0 0,0-1,0 1,0-1,0 0,0 0,0 1,0-1,0 0,0 1,0-1,0 0,-1 0,1 1,0-1,0 0,0 0,0 1,-1-1,1 0,0 0,0 1,-1-1,1 0,0 0,0 0,-1 0,1 0,0 1,0-1,-1 0,1 0,0 0,-1 0,1 0,0 0,-1 0,1 0,0 0,0 0,-1 0,1 0,0 0,-1 0,1 0,0 0,-1-1,0 1,0 0,0 0,-1-1,1 1,0 0,0-1,0 0,-1 1,1-1,0 1,0-1,0 0,0 0,0 0,0 0,1 0,-1 0,0 0,0 0,1 0,-1 0,0 0,1 0,-1 0,1-2,-1 3,0-1,1 0,-1 0,1 0,-1 1,0-1,1 0,-1 1,0-1,0 1,1-1,-1 1,0-1,0 1,0 0,0-1,0 1,1 0,-1-1,0 1,1 0,-1-1,0 1,1 0,-1-1,0 1,1-1,-1 1,1-1,-1 1,1-1,-1 0,1 1,-1-1,1 0,0 1,-1-1,1 0,0 0,-1 1,1-1,0 0,0 0,0 0,-4-43,3 64,0-13,1-1,0 1,0-1,1 0,-1 1,2-1,-2-5,0-1,0 1,1-1,-1 1,0-1,1 0,-1 1,0-1,1 0,-1 1,1-1,-1 0,1 1,-1-1,0 0,1 0,-1 0,1 1,-1-1,1 0,-1 0,1 0,0 0,2 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8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88 84</inkml:trace>
  <inkml:trace contextRef="#ctx0" brushRef="#br0" timeOffset="1">16 53,'0'0</inkml:trace>
  <inkml:trace contextRef="#ctx0" brushRef="#br0" timeOffset="2">18 71,'0'0</inkml:trace>
  <inkml:trace contextRef="#ctx0" brushRef="#br0" timeOffset="3">44 64,'9'0,"-7"-1,1 1,-1 0,0 0,0 0,1 0,-1 0,0 1,0-1,1 1,0 0,-2-1,-1 1,1-1,-1 0,0 1,1-1,-1 1,0-1,0 1,0-1,1 1,-1 0,0-1,0 1,0-1,0 1,0-1,0 1,0 0,0-1,-1 15,1-9,0-6,0 2,-1-1,1 0,0 0,0 1,1-1,-1 0,0 0,0 1,0-1,1 0,-1 0,1 0,-1 0,1 1,-1-1,2 1,-1-1</inkml:trace>
  <inkml:trace contextRef="#ctx0" brushRef="#br0" timeOffset="4">11 40,'0'0</inkml:trace>
  <inkml:trace contextRef="#ctx0" brushRef="#br0" timeOffset="5">0 0,'0'0</inkml:trace>
  <inkml:trace contextRef="#ctx0" brushRef="#br0" timeOffset="6">115 121</inkml:trace>
  <inkml:trace contextRef="#ctx0" brushRef="#br0" timeOffset="7">115 121</inkml:trace>
  <inkml:trace contextRef="#ctx0" brushRef="#br0" timeOffset="8">115 121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9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9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7 16</inkml:trace>
  <inkml:trace contextRef="#ctx0" brushRef="#br0" timeOffset="1">1 0,'0'0</inkml:trace>
  <inkml:trace contextRef="#ctx0" brushRef="#br0" timeOffset="2">1 0,'0'1,"0"0,0 0,0 2,0-1,0 2,0 0,0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9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9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1 216,'3'-2,"1"1,0-1,0 1,-1 0,4 0,-3 0,0 1,-1-1,1 0,-1-1,3 0,-5 1,0 1,0-1,1 0,-1 0,0 0,0 0,0 0,0 0,0-1,0 1,0 0,0 0,-1-1,1 1,0-1,-1 1,13-26,4-4,-16 30,0-1,0 0,1 1,-1-1,0 1,1 0,0-1,-1 1,0 0,0 1,0-1,0 0,0 0,0-1,0 1,0 0,0 0,-1 0,1-1,0 1,-1 0,1-1,-1 2,0-2,0 0,1 1,-1-1,1 0,0 1,-1-1,1 1,0-1,0 1,0-1,0 1,1-2,1 1</inkml:trace>
  <inkml:trace contextRef="#ctx0" brushRef="#br0" timeOffset="1">137 70,'1'-2,"1"-2,0-3,2 1,-1-2,0 1,0 0,0 1,-1 1,0 1,-1 0,0 1,-1-1,0 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0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1 262,'7'-11,"-5"8,-2 1,1 1,-1 0,1-1,-1 1,1 0,0-1,0 1,0 0,-1 0,1 0,0 0,0 0,1 0,-1 0,0 0,0 0,1 0,-2 1,0 0,0 0,0 0,0 0,1 0,-1 0,0 0,0 0,0 0,0 0,0 0,0 0,1 0,-1 0,0 0,0 0,0 0,0 0,0 0,0 0,0 0,0 0,1 0,-1 1,0-1,0 0,0 0,0 0,0 0,0 0,0 0,0 0,0 0,0 0,0 1,0-1,0 0,0 0,2 7,-4 7,0-11,-1 1,0-1,0 1,0-1,0 0,-1 1,-4 1,14-11,-1 2,-1 0,1 0,-1-1,0 0,-1 0,1 0,1-2,-2-7,2-3,-5 16,1 0,-1 1,0-1,1 1,-1-1,0 0,1 1,-1-1,1 1,-1-1,1 1,-1-1,1 1,-1 0,1-1,-1 1,1 0,0-1,-1 1,1 0,0-1,-1 1,0 0,0 0,0 0,0 0,0 0,0 0,0 0,0 0,0 0,0 0,1 0,-1 0,0 0,0 0,0 0,0 0,0 0,0 0,0 0,0 0,0 0,0 0,0 0,0 0,0 0,0 0,1 0,-1 0,0 0,0 0,0 0,0 1,0-1,0 0,0 0,0 0,0 0,0 0,0 0,0 0,0 0,0 0,0 0,0 0,0 0,0 0,0 0,0 0,0 1,-2 2,-4 5,4-7,1 0,0 0,0 0,-1 0,1 0,0 0,0 1,0-1,1 1,-1-1,0 1,5-12,-3 7,0 0,0 0,0 1,1-1,-1 0,1 0,2-2,0 0,0 0,0 0,0-1,0 0,-1 0,0 0,0 0,-1-1,1 1,-1-4,-1 6,0 0,0-1,0 1,0 0,1 0,-1 0,2-2,-1 3,-1 0,0 0,0 1,0-1,0 0,0 0,-1 0,1 0,-1 0,0 0,0-1,-1 1</inkml:trace>
  <inkml:trace contextRef="#ctx0" brushRef="#br0" timeOffset="1">109 41,'-5'13,"3"-10,1 0,-1 1,1-1,0 1,0-1,0 1,0-1,1 1,-1 0,1 3,0-5,0 0,0 1,-1-1,1 0,-1 1,0-1,1 0,-1 0,0 0,0 0,-1 0,1 0,0 0,-1 0,1 0,-1 0,1-1,-3 2,-7 10,2 5,7-15,1 1,-1-1,0 1,-2 1,2-2,2-2,-1 0,1-1,-1 1,1-1,0 1,-1-1,1 1,-1-1,0 1,1-1,-1 1,1-1,-1 0,0 1,1-1,-1 0,0 0,1 1,-3-1</inkml:trace>
  <inkml:trace contextRef="#ctx0" brushRef="#br0" timeOffset="2">186 64,'0'-55,"0"55,0-1,0 1,0 0,0-1,0 1,-1-1,1 1,0 0,0-1,-1 1,1 0,0-1,0 1,-1 0,1-1,0 1,-1 0,1-1,0 1,-1 0,1 0,-1 0,1 0,0-1,-1 1,1 0,-1 0,1 0,0 0,-1 0,1 0,-1 0,1 0,-19 0,12 1,4-1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0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394 283,'-2'1,"-2"2,-2 1,1 1,0-1,-1 0,1 1,0 0,1 0,0-1,0 0,1 0,-1 0,1-1,0 0,-1 0,0 0,1 0</inkml:trace>
  <inkml:trace contextRef="#ctx0" brushRef="#br0" timeOffset="1">304 327,'0'0</inkml:trace>
  <inkml:trace contextRef="#ctx0" brushRef="#br0" timeOffset="2">220 210,'2'0,"0"1,1-1,-1 1,0-1,0 1,0 0,0 0,0 0,0 0,2 1,-2-1,0 0,0 0,0 0,0 0,0 0,0 0,0-1,0 1,1-1,-1 1,0-1,22 0,-4 1,12-2,-31 1,0-1,0 1,-1 0,1 0,0 0,-1-1,1 1,0 0,-1-1,1 1,0-1,-1 1,1-1,-1 1,1-1,0 1,-1-1,0 1,1-1,-1 0,1 1,-1-1,0 0,1 1,-1-1,0 0,0 0,2-3,-1-1,-1 0,1 0,-1-2,1 4,-1 0,0-1,1 1,-1 0,1 0,1-3,2-3,-3 7,0 0,0-1,1 1,-1 0,1-1,-1 1,1 0,0 0,-1 0,1 0,0 1,2-2,-1 1,0-1,-1 0,1 1,-1-1,1 0,1-3,4-4,-7 8,0 1,0-1,-1 0,1 1,0-1,0 0,-1 0,0 0,1-1,-1 1,1 1,-1-1,0 1,1-1,-1 1,1-1,0 1,0-1,-1 1,1-1,0 1,0 0,1-1,5-5,-4 4,1 0,-1 0,1 0,-1 1,2-1,-4 2,0 0,0 0,0 0,0-1,0 1,0 0,0 0,-1 0,1-1,0 1,-1 0,1-1,-1 0,3-4,-2 4</inkml:trace>
  <inkml:trace contextRef="#ctx0" brushRef="#br0" timeOffset="3">487 1,'-25'31,"23"-28,0-1,0 0,-1 0,1 0,-1-1,1 1,-1-1,0 1,1-1,-4 1,5-1,-1-1,1 1,0-1,0 1,0 0,-1-1,1 1,0 0,0 0,0 0,0 0,0 0,1 0,-1 0,0 0,0 0,0 1,-1 3,-1 1,1-1,-1 5,2-6,0-1,0 1,-1-1,1 1,-1-1,0 0,0 1,0 0,0-2,0 1,0 0,0 0,1 0,0 0,-1 0,1 0,0 0,0 2,0-1,0-1,0 1,0-1,-1 1,1-1,-1 0,-1 1,2-2,-1 0,0 0,0 0,0-1,0 1,-2 0,2-1,0 1,-1 0,1 0,0 0,-2 2,1 0,0-1,1 0,-1 0,1 0,-1 0,-1 0,3-2,0 0,-1-1,1 1,0 0,-1-1,1 1,-1-1,1 1,-1-1,1 0,-1 0,1 0,-1 0,1 0,-1 0,-12 0,-10-1,24 1,-1 0,1 0,0 0,-1-1,1 1,0 0,-1 0,1-1,0 1,-1 0,1 0,0-1,-1 1,1 0,0-1,0 1,0-1,-1 1,1 0,0-1,0 1,0-1,0 1,0 0,0-1,-1 0,1 1,0-1,0 1,0-1,0 1,0 0,0-1,0 1,-1-1,1 1,0-1,0 1,-1-1,1 1,0 0,-1-1,1 1,0 0,-1-1,1 1,-1 0,1-1,0 1,-1 0,1 0,-1-1,1 1,-1 0,0 0,-8-1,0 0,-1 1,-8 1,-5 0,21-1,0 0,0 1,-1-1,1 0,0 1,0 0,0-1,0 1,-1 0,1 0,1 0,-1 1,0-1,0 0,0 1,1-1,-1 1,0 0,1-1,-1 2,1-2,0 0,0 0,0-1,0 1,0 0,0-1,0 1,0-1,0 1,0-1,-1 1,1-1,0 0,-1 1,1-1,0 1,0-1,0 1,0-1,0 1,0 0,1-1,-1 1,0 0,0 0,0 0,-4 4,-2 2,6-3</inkml:trace>
  <inkml:trace contextRef="#ctx0" brushRef="#br0" timeOffset="4">83 281,'-19'12,"-9"4,16-11,10-5,0 1,0 0,0 0,0 0,0 0,-1 1,2-2,0 1,1-1,-1 1,1-1,-1 1,1 0,-1-1,1 1,0 0,-1 0,1-1,0 1,-1 0,1 0,0-1,0 1,0 0,0 0,-1 0,1 0,0 3,0-2,0 0,0-1,0 1,0 0,0 0,0 0,0 0,1 0,-1-1,1 2,-1-3,1 0,-1 0,0 0,1 0,-1 0,0 0,0 0,1 0,-1 0,0 0,1 0,-1 0,0 0,1 0,-1-1,0 1,0 0,1 0,-1 0,0 0,0-1,1 1,-1 0,0 0,0-1,1 1,7-8,-7 7,0 0,0 0,0 0,0 0,-1 0,1 0,0 0,-1 0,1-1,0 1,-1 0,0 0,1 0,-1-1,0 1,0 0,1-1,-1 1,0-1,2-11,-2 12,1 0,-1 0,1 0,0 0,-1 1,1-1,0 0,0 0,-1 1,1-1,0 0,0 1,0-1,0 1,0-1,0 1,0 0,0-1,12-6,-11 4,0 0,1 0,-1 0,0 0,1-3,-2 3,1 0,-1 0,1 0,0 1,0-1,0 1,-1 1,1 0,-1 0,0 0,0 0,1 0,-1 1,0-1,1 0,-1 1,0-1,1 1,-1 0,1-1,-1 1,1 0,0 0,13-1,-10 1,1 0,-1 0,0-1,1 1,-1-2,0 1,1 0,-1-1,0 0,0-1,1 1,-1-1,1 1,0 0,-1 1,1-1,1 1,-3 0,-3 0,-1 1,1 0,-1 0,1 0,-1-1,1 1,-1 0,1 0,-1 0,1 0,0 0,-1 0,1 0,-1 0,1 0,-1 0,1 0,-1 0,1 1,-1-1,1 0,-1 0,0 1,0-1,0 0,0 0,0 0,0 0,-1 1,1-1,0 0,0 0,0 0,0 0,0 0,-1 1,1-1,0 0,0 0,0 0,-1 0,1 0,0 0,0 0,0 0,-1 0,1 0,0 0,0 0,0 0,0 0,-1 0,1 0,0 0,0 0,-9 1,8-1,-1 1,1-1,0 0,0 1,-1-1,1 0,0 1,0 0,0-1,-1 1,1 0,0 0,0-1,0 1,0 0,0 0,1 0,-1 0,0 1,1-2,0 0,0 0,0 1,1-1,-1 0,0 0,0 0,0 0,1 0,-1 0,0 1,0-1,0 0,1 0,-1 0,0 0,0 0,1 0,-1 0,0 0,0 0,1 0,-1 0,0 0,0 0,1 0,-1 0,9 0,-9 0,30 0,-17 1,0-1,10-2,-19 0,-2 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0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40 1,'-1'1,"0"0,0 0,1 0,-1 0,1 0,-1 0,1 0,0 0,-1 0,1 0,0 1,-1-1,1 0,0 0,0 0,0-1,0 1,0 0,-1 0,1 0,0-1,-1 1,1 0,-1 0,1-1,-1 1,1 0,-1-1,1 1,-1-1,1 1,-1-1,0 1,0 0,0-1,0 1,0 0,0 0,0 0,0-1,0 1,1 0,-1 0,0 0,1 1,-1-1,0 0,1 0,-1 1,0 0,0-1,1 1,-1-1,0 1,0-1,0 1,-1-1,1 0,-1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55.85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76 3,'-8'7,"-1"0,-1-2,-7 5,2-6,13-4,0 0,1 1,-1-1,0 0,1 1,-1-1,1 1,-2 0,6-1,-2 0,-1 0,1 0,-1 0,1 0,-1 0,1 0,-1 0,0 0,1 0,-1 0,1 0,-1 0,1-1,-1 1,1 0,-1 0,3-3,-1 1,0-1,0 1,0-1,0 0,0 0,10-12,-12 14,1 1,0-1,0 1,0-1,0 1,-1 0,1-1,0 1,0 0,0-1,0 1,0 0,0 0,0 0,0 0,18 1,-10-1,25 0,-31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0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155 192,'-4'-1,"0"0,0 0,0 0,0 0,0 1,0 0,0-1,0 1,0 1,-4 0,-20-1,28 0,0 0,-1 0,1-1,0 1,-1 0,1 0,0 0,-1 0,1-1,0 1,-1 0,1 0,0 0,0-1,-1 1,1 0,0-1,0 1,-1 0,1-1,0 1,0 0,0-1,0 1,0 0,-1-1,1 1,0 0,0-1,0 1,0-1,0-15,1 14,-1 0,0 0,0 1,0-1,0 0,0 0,-1-1,-4-7,4 8,-1 0,1 0,0 0,1 0,-1 0,0-1,0-3,-1 1,0-1,0 1,0-1,0 1,-1 0,0 0,0 0,-12-22,14 26,0-1,0 0,0 0,1 0,-1 0,0-2,1 2,-1 0,0 0,1 1,-1-1,0 0,0 0,0 1,0-1,-1 0,-1-1,-3-5,5 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13 50,'-1'-1,"0"0,0-2,-1 1,1-1,1-1,0 1,-1 0,0-2,0 1,0 0,0-1,1 1,0 1,-1 1,1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50 1,'-11'18,"8"-13,0 0,0 1,0-1,0 3,1 0,2-7,0 0,0 0,0 0,0 0,0 0,0 0,-1 0,1 0,0 0,-1 0,1 0,-1-1,1 1,-1 0,1 0,-1 0,1-1,-1 1,0 0,0-1,1 1,-2 0,2-1,0 0,0 0,0 0,0 0,0 0,-1 0,1 0,0 0,0 0,0 0,0 0,0 0,-1 0,1 0,0 0,0 0,0 0,0 0,0-1,0 1,-1 0,1 0,0 0,0 0,0 0,0 0,0 0,0-1,0 1,0 0,0 0,0 0,0 0,-1 0,1 0,0-1,0 1,0 0,0 0,0 0,0 0,-1-10,0 3,-2 4,3 3,0 0,0 0,0 0,-1 0,1 0,0 0,0-1,0 1,0 0,0 0,-1 0,1 0,0 0,0-1,0 1,0 0,0 0,0 0,0 0,0-1,-1 1,1 0,0 0,0 0,0-1,0 1,0 0,0 0,0 0,0-1,0 1,0 0,0 0,0 0,1 0,-1-1,0 1,0 0,0 0,0 0,0-1,0 1,0 0,0 0,1 0,-1 0,0 0,0-1,0 1,0 0,0 0,1 0,-1 0,0 0,0 0,0 0,1 0,-1 0,0 0,0 0,0 0,1 0,2-2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181 0,'0'4,"-1"-1,0 0,0 1,0-1,-1 0,1 0,-1 0,1 0,-1 0,-10 15,9-14,0 0,1 0,-1 1,0 0,3-4,0 0,-1 0,1 0,-1-1,1 1,-1 0,1 0,-1-1,0 1,1 0,-1-1,0 1,0-1,0 1,1-1,-1 1,0-1,0 1,0-1,0 0,0 1,0-1,0 0,1 0,-1 0,0 0,0 0,-1 0,1 0,-1 1,0-1,0 0,1 1,-1-1,0 1,1-1,-2 2,0 0,0 1,1 0,-1 0,1 0,0 0,0 1,0-1,-1 3,-8 27,8-26,-1 0,0 0,-1-1,1 0,-1 1,-1-2,1 1,-3 1,-14 17,17-17,4-6,1-6,0 4,1-20,-1 18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61,'0'-1,"0"-18,0 0,2-3,-1 23,5 10,-6-10,1 0,-1 0,1 0,-1-1,1 1,0 0,-1 0,1-1,0 1,0-1,0 1,0-1,-1 1,1-1,1 1,8-1,-8 0,-1 0,0 0,0 0,0 0,1 1,-1-1,0 0,0 0,0 1,0-1,1 1,-1-1,-1 0,0 0,0 1,0-1,0 0,0 0,1 0,-1 1,0-1,0 0,0 0,0 0,0 1,0-1,0 0,0 0,0 1,0-1,0 0,0 0,0 1,0-1,0 0,0 0,0 1,0-1,0 0,0 0,0 0,-1 1,1-1,0 0,0 0,0 0,0 1,0-1,-1 0,1 0,0 0,0 0,0 0,-1 1,1-1,0 0,0 0,0 0,-1 0,-9 6,-7-2,15-4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1 160,'7'-18,"-6"14,1 0,-1 0,1 0,2-3,-3 6,-1 0,1 0,0 0,0 0,0 0,0 0,0 0,0 0,0 0,0 1,1-1,-1 0,0 1,0-1,1 1,-1 0,1-1,-2 1,1 0,-1 0,1 0,-1-1,1 1,-1 0,1-1,-1 1,1 0,-1 0,0-1,1 1,-1-1,1 1,-1-1,0 1,1 0,-1-1,0 1,0-1,1 1,-1-1,0 1,0-1,0 0,0 1,1-1,-1 1,0-1,0 1,0-1,0 1,0-1,-1 0,0 2,0-1,-1 0,1 1,-1 0,1-1,0 1,0 0,-1 0,0 0,2 0,-11 3,10-4,7-2,-4 1,-1 1,0-1,1 0,-1 1,0-1,0 0,1 0,-1 0,0 0,0 0,0 0,0 0,0 0,0-1,0 1,1-1,-1 1,0 0,0-1,1 1,-1 0,1 0,-1 0,2-1,-1 2,0-1,-1 0,1-1,-1 1,1 0,-1 0,1-1,-1 1,0 0,0-1,1 1,-1-1,0 0,0 1,0-1,1-5,1 1,-1-1,1-4,3-9,-8 25,1-2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0,'0'0,"1"0,1 0,0 0,1 0,1 0,-1 0,1 0,-1 0,1 0,-1 0,1 0,-1 0,1 0,0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14 17,'1'7,"0"1,-1 0,0-1,0 4,0 20,1-31,-1 1,0-1,0 0,0 1,0-1,0 1,1-1,-1 0,0 1,0-1,0 0,1 1,-1-1,0 0,1 1,-1-1,0 0,1 1,-1-1,0 0,1 0,-1 0,1 1,-1-1,1 0,-1 0,1 1,-1-1,0 0,1 0,-1 1,1-1,-1 0,0 1,0-1,1 1,-1-1,0 0,1 1,-1-1,0 1,0-1,0 1,1-1,-1 3,1-1,0 1,1-1,-1 1,1 1,2 1,-5-7,0 0,0 0,0 1,0-1,0 0,-1-1,0 2,1-1,0 1,1-1,-1 1,0-1,0 0,1 1,-1-1,1 0,-1 1,1-1,-3-14,-1 0,0 0,-3-7,5 19,2 2,-1 0,0 0,1 1,-1-1,1 0,0-2,0 1</inkml:trace>
  <inkml:trace contextRef="#ctx0" brushRef="#br0" timeOffset="1">32 114,'0'0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132 242,'-121'0,"120"0,1 0,-1 0,0 0,1 0,-1 0,1 0,-1 0,1 0,-1 0,0 1,1-1,-1 0,1 0,-1 1,0 0</inkml:trace>
  <inkml:trace contextRef="#ctx0" brushRef="#br0" timeOffset="1">148 215</inkml:trace>
  <inkml:trace contextRef="#ctx0" brushRef="#br0" timeOffset="2">51 156,'6'0,"-6"1,1-1,-1 0,0 0,1 0,-1 0,0 0,1 0,-1 0,0 0,1 0,-1 0,0 0,1 0,-1 0,1 0,-1 0,0 0,1 0,-1 0,0 0,1 0,-1-1,0 1,1 0,-1 0,0 0,0-1,1 1,-1 0,0 0,0-1,1 1,-1 0,0 0,0-1,0 1,1 0,-1-1,0 1,0 0,0-1,0 1,0-1,0 1,0 0,0-1,0 1,0 0,0-1,0 1,0 0,0-1,0 1,-1-23,1 15,-1 0,2-1,0-5,-1 13,1 0,0-1,-1 1,1 0,0 0,0 0,0 0,-1 1,1-1,0 0,0 0,0 1,1-1,-1 0,0 1,0-1,0 1,1-1,11-7,-10 6,0 0,0 0,0 0,0 0,0 1,1-1,-1 1,1 0,-1 0,2 0,16-7,-18 7,0 1,0-1,-1 0,1 1,0 0,0-1,0 1,3 1,-4-1,0 0,1 0,-1 0,0 0,0 0,1-1,-1 1,0-1,1 0,-1 1,0-1,0 0,1-1,11-9,-7 4,-6 7,-1-1,1 0,-1 1,1-1,-1 1,1-1,0 1,-1-1,1 1,0 0,-1-1,1 1,0 0,0 0,-1-1,1 1,0 0,0 0,0 0,0 0,3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2:07.29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1,'0'0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2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126 0,'-79'0,"79"0,-1 1,1-1,-1 0,1 0,0 0,-1 0,1 1,-1-1,1 0,0 0,-1 1,1-1,-1 0,1 1,0-1,0 1,-1-1,1 0,0 1,0-1,-1 1,1-1,0 1,0-1,0 0,0 1,0-1,-1 1,1-1,0 1,0-1,0 1,0-1,1 22,0-15,-1 32,0-23,0-12,0-5,0-1,0-1,0 1,0-1,0 1,0-1,0 0,-1 1,1-1,-1 1,0 0,1-1,-1 1,0 0,0-1,-1 1,1 0,-1-1,2 3,0 0,0 0,0 0,0 0,0 0,0 0,0 0,0 0,0-1,0 1,0 0,0 0,-1 0,1 0,0 0,0 0,0 0,0 0,0 0,0 0,0 0,0 0,0 0,0 0,0 0,0 0,0 0,0 0,0 0,0 0,0 0,-1 0,1 1,0-1,0 0,0 0,0 0,0 0,0 0,0 0,0 0,0 0,0 0,0 0,0 0,0 0,0 0,0 0,0 0,0 0,0 0,0 0,0 0,0 0,0 0,0 1,-2 4,1 6,2 2,-1-10,1 1,-1-1,0 0,0 0,0 0,-1 1,1-1,-2 2,2-5,0 0,0 1,-1-1,1 1,0-1,-1 0,1 0,0 1,-1-1,1 0,0 0,-1 1,1-1,-1 0,1 0,0 0,-1 0,1 1,-1-1,1 0,-1 0,1 0,-1 0,1 0,-1 0,0 0,1 0,-1 0,1 0,-1 0,1 0,-1 1,1-1,-1 0,1 0,-1 1,1-1,-1 0,1 1,-1-1,1 0,0 1,-1-1,1 1,0-1,-1 1,1-1,0 0,-1 1,1-1,0 0,0 1,-1-1,1 1,0-1,0 0,0 1,0-1,0 1,0-1,0 0,0 1,0-1,0 1,0-1,0 1,8-1,-3 0,-5 0,1 0,0 0,0-1,-1 1,1 0,0 0,-1-1,1 1,0 0,-1-1,1 1,0-1,-1 1,1-1,-1 1,1-1,-1 1,1-1,-1 1,1-1,-1 0,0 1,1-1,-1 0,0 1,1-1,-1 0,0 1,0-1,0 0,0 0,1-4,-1 0,0 0,0 0,-1-5,1-2,-1 5,1-9,1 15,-1 1,0-1,0 1,0-1,0 1,0-1,1 1,-1-1,0 1,1 0,-1-1,0 1,1-1,-1 1,0 0,1-1,-1 1,1 0,-1-1,0 1,1 0,-1 0,1-1,-1 1,1 0,0 0,0 0,1-1,-1 1,1-1,-1 0,0 1,1-1,-1 0,0 0,0 0,1 0,-1 0,0 0,0 0,0 0,0 0,0-1,-1 1,1 0,0-1,0 1,-1-1,1-1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2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55 50,'-54'-3,"73"3,-8 0,0 0,6 1,-16-1,0 0,-1 0,1 1,0-1,-1 1,1-1,0 0,-1 1,1-1,-1 1,1-1,0 1,-1 0,0-1,1 1,-1 0,1-1,-1 1,0 0,1-1,-1 1,0 0,0 0,1-1,-1 1,0 0,0 0,0-1,0 1,0 0,0 0,-1 10,1-9,0-3,-1-10,1-10,1 20,-1 0,0 0,0-1,1 1,-1 0,0 0,1 0,-1 0,1 0,0 0,-1 0,1 1,0-1,-1 0,1 0,0 0,0 1,1-2,0 0</inkml:trace>
  <inkml:trace contextRef="#ctx0" brushRef="#br0" timeOffset="1">196 30,'0'0</inkml:trace>
  <inkml:trace contextRef="#ctx0" brushRef="#br0" timeOffset="2">196 30,'0'-1,"0"-1,0-1,0-1,0 1,0-1,0 1,0-1,0 1,0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2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7:09.715"/>
    </inkml:context>
    <inkml:brush xml:id="br0">
      <inkml:brushProperty name="width" value="0.05" units="cm"/>
      <inkml:brushProperty name="height" value="0.05" units="cm"/>
      <inkml:brushProperty name="color" value="#FFFFFF"/>
      <inkml:brushProperty name="ignorePressure" value="1"/>
    </inkml:brush>
  </inkml:definitions>
  <inkml:trace contextRef="#ctx0" brushRef="#br0">2 68,'0'25,"-1"-16,1-1,0 1,0-1,1 1,0-1,2 4,-3-11,0-1,0 1,0-1,0 0,0 1,0-1,0 0,1 1,-1-1,0 0,0 1,0-1,1 0,-1 1,0-1,1 0,-1 1,0-1,0 0,1 0,-1 0,0 1,1-1,-1 0,1 0,-1 0,0 0,1 0,-1 1,0-1,1 0,-1 0,1 0,-1 0,0 0,1 0,-1 0,1 0,-1-1,1 1,1-1,0 0,1 0,-1 0,0-1,0 1,1-2,15-11,-1 0,11-14,-20 20,-1-1,1 0,-2-1,1 1,-1-1,1-4,-6 12,-1 0,1 1,0-1,-1 0,0 1,1-1,-1 0,0 0,0 1,0 1,0 0,0 0,0 0,0 0,0 0,0 0,0-1,0 1,0 0,0 0,0 0,0 0,0 0,0 0,0 0,0-1,0 1,0 0,-1 0,1 0,0 0,0 0,0 0,0 0,0 0,0 0,0 0,0 0,-1-1,1 1,0 0,0 0,0 0,-7 4,-17 17,17-14,0-1,0 0,-8 5,13-10,-14 7,8-6,8-2,0 0,0 0,0 0,0 0,-1 0,1 0,0 0,0 0,0 0,0 0,0 0,-1 0,1 0,0 0,0 0,0-1,0 1,0 0,0 0,0 0,-1 0,1 0,0 0,0-1,0 1,0 0,0 0,0 0,0 0,0 0,0-1,0 1,0 0,0 0,0 0,0-2,-1 0,1 1,0-1,-1 1,1-1,-1 0,0 1,1-1,-1 1,0-1,0 1,0 0,0-1,0 1,1 1,0-1,-1 1,1-1,0 1,0 0,0-1,0 1,0-1,0 1,0-1,0 1,0 0,0-1,0 1,0-1,0 1,0 0,0-1,1 1,-1-1,0 1,0 0,0-1,1 1,-1 0,0-1,0 1,1 0,-1-1,0 1,1 0,-1 0,0-1,1 1,-1 0,0 0,1-1,16-8,-17 8,5-1,3-2,-1 0,0 1,1 0,0 0,-1 1,4 0,-9 1,-1 1,1 0,0 0,0 0,-1 0,1 0,0 0,-1 0,1 1,0-1,-1 1,1-1,0 1,-1 0,1 0,-1-1,1 1,-1 0,0 0,1 0,-1 1,0-1,0 0,0 0,0 1,0-1,0 1,0-1,0 1,0-1,-1 1,1 0,2 5,-1 0,0 0,-1 0,0 0,0 1,0-1,-1 0,-1 7,1-9</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7:40.692"/>
    </inkml:context>
    <inkml:brush xml:id="br0">
      <inkml:brushProperty name="width" value="0.05" units="cm"/>
      <inkml:brushProperty name="height" value="0.05" units="cm"/>
      <inkml:brushProperty name="color" value="#FFFFFF"/>
      <inkml:brushProperty name="ignorePressure" value="1"/>
    </inkml:brush>
  </inkml:definitions>
  <inkml:trace contextRef="#ctx0" brushRef="#br0">288 159,'0'6,"-1"-1,0 1,0-1,0 1,-1-1,-1 5,-3 7,0 6,2-5,-6 13,8-27,0 0,1 1,-2-1,1 0,0 0,-1-1,0 1,0 0,-1 0,4-3,-1-1,1 1,-1-1,1 1,-1-1,1 1,-1-1,0 0,1 1,-1-1,1 0,-1 0,0 1,1-1,-1 0,0 0,1 0,-1 0,0 1,1-1,-1 0,0-1,0 1,1 0,0 0,-1-1,1 1,-1 0,1-1,-1 1,1-1,0 1,-1 0,1-1,0 1,-1-1,1 1,0-1,0 1,0-1,-1 1,1-1,0 1,0-1,-1-4,1 1,-1 0,1-1,0 1,0-1,1 0,2-15,1-1,0 1,3-1,0-5,1-13,-7 35,0 1,0-1,1 0,-1 1,1-1,0 1,0-1,0 1,0 0,1-1,1-1,2-2,-19 46,5-17,1 0,1 1,-1 9,7-32,0 0,0 0,0 0,1 0,-1 0,0 0,0 0,0 0,0 0,0 0,0 0,0 0,0 0,0 0,0 0,0 0,0 0,0 0,0 0,0 0,0 0,0 0,0 0,0 0,0 0,0 0,0 0,0 0,0 0,0 0,0 0,1 0,-1 0,0 0,0 0,0 0,0 0,0 0,0 0,0 0,0 0,0 0,0 0,0 0,0 1,0-1,0 0,0 0,0 0,0 0,0 0,0 0,0 0,0 0,0 0,0 0,0 0,0 0,0 0,0 0,0 0,0 0,0 0,4-4,5-8,9-20,0 0,-3-1,-1-1,2-7,-12 31,-4 9,0 1,0 0,0 0,0 0,0 0,0 0,0 0,0 0,0 0,0 0,0 0,0 0,0 0,0 0,0 0,0 0,0 0,0 0,0 0,0 0,0 0,0 0,0-1,0 1,0 0,0 0,0 0,0 0,0 0,0 0,0 0,1 0,-1 0,0 0,0 0,0 0,0 0,0 0,0 0,0 0,0 0,0 0,0 0,0 0,0 0,0 0,0 0,0 0,0 0,0 0,0 0,1 0,-1 1,0-1,0 0,0 0,0 0,0 0,0 0,0 0,0 0,0 0,0 0,0 0,0 0,0 17,-5 52,3-54,-1 0,0-1,-4 10,7-22,-1 0,0 0,0 0,0-1,0 1,0 0,0-1,-1 1,2-2,0 1,0-1,-1 0,1 0,0 0,0 0,0 1,0-1,-1 0,1 0,0 0,0 0,0 0,-1 0,1 0,0 0,0 0,0 0,-1 0,1 0,0 0,0 0,-1 0,1 0,0 0,0 0,-1 0,1 0,0-1,-1 1,1 0,0-1,0 1,-1-1,1 1,0 0,0-1,-1 1,1-1,0 1,0-1,0 1,0-1,0 1,0-1,0 0,-1-3,1 0,0 0,1 0,-1 0,1-1,-1 1,1 0,1-1,12-34,-8 22,-1 5,3-9,-2 0,1-1,-5 8,-2 14,0 0,0 0,0 0,0 0,0 0,0 0,0 0,0-1,0 1,0 0,0 0,0 0,0 0,0 0,0 0,0 0,0 0,0 0,-1-1,1 1,0 0,0 0,0 0,0 0,0 0,0 0,0 0,0 0,0 0,0 0,0 0,0 0,0 0,-1 0,1 0,0-1,0 1,0 0,0 0,0 0,0 0,0 0,0 0,0 0,-1 0,1 0,0 0,0 0,0 0,0 0,0 0,0 1,-6 3,-4 8,-15 33,25-46,0 1,0 0,0 0,0 0,-1 0,1-1,0 1,0 0,0 0,0 0,0 0,0-1,0 1,0 0,0 0,0 0,0 0,0 0,-1-1,1 1,0 0,0 0,0 0,0 0,0 0,-1 0,1 0,0 0,0 0,0 0,0 0,-1-1,1 1,0 0,0 0,0 0,0 0,-1 0,1 0,0 0,0 0,0 0,0 1,0-1,-1 0,1 0,0 0,0 0,0 0,0 0,-1 0,1 0,0 0,0 0,0 1,0-1,0 0,0 0,0 0,-1 0,1 0,0 1,0-1,0 0,0 0,-1-19,1 13,-1 6,1-1,0 0,0 0,0 1,-1-1,1 0,0 1,-1-1,1 0,0 1,-1-1,1 1,-1-1,1 0,-1 1,1-1,-1 1,1 0,-1-1,0 0,-1 1,1-1,-1 0,0 1,1-1,-1 1,0 0,0-1,1 1,-2 0,-3 0,0 0,0 1,0-1,-5 3,-9 1,10-1,0-1,-1 0,1-1,-3 0,11-1,1 0,0 0,0 0,-1 0,1 1,0-1,0 0,0 1,-1-1,1 0,0 1,0 0,0-1,0 1,0 0,0-1,0 1,-1 1,1-1,0 1,0 0,0 0,0 0,0-1,0 1,0 0,0 2,-1 2,0 0,-1 0,1-1,-3 3,4-6,0-1,0 1,-1 0,1 0,-1 0,0-1,1 1,-1-1,0 1,0-1,0 0,0 0,-1 1,3-2,0 0,0 0,0 0,0 0,0 0,0 0,0 0,0 0,0 0,0 0,0 0,0 0,-1 0,1 0,0 0,0 0,0 0,0 0,0 0,0 0,0 0,0 0,0 0,0 0,-1 0,1 0,0 0,0 0,0 0,0 0,0 0,0 0,0 0,0 0,0 0,0 0,0 0,0 0,-1 0,1-1,0 1,0 0,0 0,0 0,0 0,0 0,0 0,0 0,0 0,0 0,0 0,0 0,0-1,0 1,0 0,2-7,6-6,-7 11,14-23,-14 24,0-1,0 0,0 0,-1 0,1 0,0 0,-1 0,0 1,1-2,-1 1,0-1,-21 25,19-20,-1-1,1 1,-1-1,1 0,-1 0,1 0,-1-1,1 1,-1 0,0-1,1 0,-1 0,-2 0,5 0,0 1,0-1,0-1,0 1,0 0,-1 0,1 0,0 0,0 0,0 0,0 0,0 0,0 0,0 0,-1 0,1 0,0 0,0 0,0 0,0 0,0 0,0 0,0-1,0 1,0 0,0 0,0 0,-1 0,1 0,0 0,0 0,0-1,0 1,0 0,0 0,0 0,0 0,2-6,4-4,0 3,-1 0,-1-1,2-2,-5 8,1-1,-1 1,1 0,0 0,0 0,0 0,0 0,0 0,1 1,-1-1,0 1,1-1,-1 1,1 0,0 0,0 0,4-1,1 0,0 0,-1 0,1 1,1 1,-40 24,17-16,9-5,0 0,1 0,-1 0,-1 1,5-2,0-1,-1 0,1 1,0-1,0 1,0-1,0 1,0-1,0 1,1 0,-1 0,0-1,1 1,-1 0,1 0,0 1,-1 1,0-1,0 0,0 1,0-1,0 0,-1 0,1 0,-1 0,0 0,0 0,0 0,0-1,0 1,-2 1,4-4,-1 0,1 0,0 0,0 0,0 0,0 0,0 0,0 0,0 0,0 0,0 0,0 0,0 0,0 0,0 0,0 0,0 0,0 0,-1 0,1 0,0 0,0 1,0-1,0 0,0 0,0 0,0 0,0 0,0 0,0 0,0 0,0 0,0 0,0 0,0 0,0 0,0 1,0-1,0 0,0 0,0 0,0 0,0 0,0 0,1 0,-1 0,0 0,0 0,0 0,0 0,0 0,0 0,5 2,9-2,-13 0,33-2,-1-1,1-1,0-2,-1-1,0-2,17-7,-42 13,0 0,0-1,0 0,0 0,-1-1,1 0,-1 0,6-6,-12 11,-1-1,0 1,1-1,-1 1,0 0,1-1,-1 1,0-1,1 1,-1-1,0 1,0-1,1 1,-1-1,0 0,0 1,0-1,0 1,0-1,0 1,0-1,0 0,0 1,0-1,-1 1,1 0,0-1,-1 1,1-1,0 1,-1 0,1-1,0 1,-1 0,1-1,-1 1,1 0,-1 0,1-1,0 1,-1 0,0 0,-3-2,-1 1,0 1,0-1,1 0,-1 1,0 0,-25-2,-23 2,52 0,0 0,1 0,-1 0,0 0,0 0,0 0,1 0,-1 0,0 0,0 1,1-1,-1 0,0 1,1-1,-1 0,0 1,1-1,-1 1,0-1,1 1,-1-1,1 1,-1 0,0 0,1 1,-1 0,1 0,-1 0,1 1,0-1,-1 0,1 0,0 0,1 1,4 391,-6-316,1-139,-1-4,6-56,-5 120,1-3,-1-1,1 0,0 1,0-1,0 1,1-1,-2 5,0 0,0 0,0 0,0 0,0 1,0-1,0 0,0 0,0 0,0 0,0 0,0 0,0 0,0 0,0 0,0 0,0 0,1 0,-1 0,0 0,0 0,0 0,0 0,0 0,0 0,0 0,0 0,0 0,0 0,0 0,0 0,0 0,0 0,0 0,0 0,0 0,0 0,0 0,0 0,1 0,-1 0,0 0,0 0,0 0,0 0,0 0,0 0,0 0,0 0,0 0,0 0,0 0,0 0,0 0,0 0,0 0,0 0,0-1,0 1,0 0,0 0,0 0,0 0,0 0,0 0,0 0,0 0,0 0,2 7,-1 8,-3 62,-4 5,-1 17,7-98,-1 14,2-11,2-9,3-16,-2 0,1-8,2-14,4-7,16-42,-21 77,-4 13,-1 3,0 7,-1-8,0 20,0-1,-2 1,-2 9,-14 60,10-49,3-16,-16 78,3 9,17-90,1-16,1-5,4-10,52-168,13-35,-64 199,-6 14,1 0,-1 0,0 0,0-1,0 1,0 0,0 0,0 0,0 0,0 0,0 0,0 0,0 0,0 0,0 0,0 0,0 0,0 0,0 0,0 0,1 0,-1 0,0 0,0 0,0 0,0 0,0 0,0 0,0 0,0 0,0 0,0 0,0 0,1 0,-1 0,0 0,0 0,0 0,0 0,0 0,0 0,0 0,0 0,0 0,0 0,0 0,0 0,0 0,0 0,1 0,-1 0,0 0,0 0,0 1,0-1,0 0,0 0,0 0,0 0,0 0,0 0,0 0,0 0,0 0,0 0,0 0,0 0,0 1,0-1,0 5,1 1,-1 0,0 0,0 0,-1 0,0-1,0 1,0 0,0 0,-11 45,-1-2,-14 31,-10 36,30-82,13-47,1 0,1 0,0 1,9-10,-16 21,-1 0,1 1,-1-1,1 1,-1-1,1 1,0-1,-1 1,1 0,0-1,-1 1,1 0,0-1,-1 1,0 0,0 0,0 0,1 0,-1 0,0 0,0 0,0 1,0-1,1 0,-1 0,0 0,0 0,0 0,1 0,-1 0,0 0,0 0,0 0,0 1,0-1,1 0,-1 0,0 0,0 0,0 0,0 1,0-1,0 0,1 2,-1-1,1 1,-1 0,1 0,-1-1,0 1,0 0,0 0,0 1,-3 42,-8 32,1-5,-3 88,13-159,0 0,0 0,-1 0,1 0,0 0,0-1,-1 1,1 0,0 0,-1 0,1 0,-1-1,1 1,0-1,-1 1,1-1,0 0,0 0,0 0,-1 0,1 0,0 0,0 0,0 0,-1 0,1 1,0-1,0 0,-1 0,1 0,0 0,0 0,0 0,-1 0,1-1,0 1,0 0,0 0,-1 0,1 0,0 0,0 0,0 0,-1 0,-1-2,0 0,0 1,1-1,-1 0,0 0,1 0,-1-1,1 2,-19-30,18 28,0 0,1 0,-1-1,1 1,0-1,0 1,0-1,0 1,1-1,0 2,0 1,0 0,0-1,1 1,-1-1,1 1,-1 0,1-1,-1 1,1 0,0-1,-1 1,1 0,0 0,0 0,1-1,19-17,-17 16,25-19,-13 12,-1-2,-1 0,9-10,-22 21,-1 1,1 0,-1-1,1 1,-1-1,1 1,-1-1,0 1,1-1,-1 1,0-1,1 1,-1-1,0 1,0-1,0 0,1 1,-1-1,0 1,0-1,0 0,0 1,0-1,0 0,0 1,0-1,-1 0,0 1,1-1,-1 1,0-1,1 1,-1 0,0-1,0 1,1 0,-1-1,0 1,0 0,0 0,0 0,1 0,-1 0,0 0,0 0,-1 0,-22-3,0 2,0 1,0 1,-13 2,14-1,0 0,-1-2,-1-1,-8 1,30 0,-14-1,17 1,-1 0,1 0,0 0,-1-1,1 1,0 0,-1 0,1 0,0 0,0 0,-1-1,1 1,0 0,-1 0,1-1,0 1,0 0,0 0,-1-1,1 1,0 0,0-1,0 1,0 0,-1 0,1-1,0 1,0 0,0-1,0 1,0-1,0 1,0 0,0-1,0 1,0 0,0-1,0 1,0 0,0-1,1 1,-1 0,1-4,1 1,0-1,0 1,0 0,0 0,0-1,1 2,1-3,26-23,-19 19,4-6,-8 8,0 1,0 0,6-4,-13 10,0 0,0 0,1 0,-1-1,0 1,0 0,0 0,0 0,0 0,0 0,0 0,0 0,0 0,0 0,1 0,-1 0,0 0,0 0,0 0,0 0,0 0,0 0,0 0,1 0,-1 0,0 0,0 0,0 0,0 0,0 0,0 0,0 0,0 0,1 0,-1 0,0 0,0 0,0 0,0 0,0 0,0 0,0 0,0 0,0 0,1 0,-3 6,-4 7,-13 13,-3 3,19-26,-1 1,0-1,1 0,-1 0,0 0,-1 0,1-1,0 1,-1-1,1 0,-1-1,0 1,0-1,-4 1,9-2,0 0,0 0,0 0,0 0,0 0,0 0,0 0,0 0,0 0,0-1,0 1,0 0,0 0,0 0,0 0,0 0,0 0,0 0,0 0,0 0,0 0,0 0,0 0,0 0,0 0,0 0,0 0,0 0,0 0,0 0,0 0,0 0,0 0,0 0,0 0,0 0,0 0,0 0,0 0,0 0,0 0,0 0,0 0,0-1,0 1,0 0,0 0,0 0,0 0,0 0,0 0,0 0,0 0,0 0,-1 0,1 0,0 0,0 0,0 0,0 0,0 0,0 0,0 0,0 0,0 0,0 1,4-5,4-4,-2 4,-1 0,1 0,-1-1,0 0,0 0,-1 0,4-6,15-15,-27 37,1-5,0-1,0 0,-1 0,0 0,0 0,0 0,0-1,-1 0,1 0,-1 0,0-1,0 1,-2-1,-7 6,9-5,0-1,0 0,0 0,-2 1,6-4,-1 0,1 1,0-1,0 1,0-1,0 0,0 0,-1 0,1 0,0 0,0 0,0 0,0 0,-1 0,1 0,0-1,0 1,0-1,0 1,0 0,0-1,0 0,-1 1,2-1,-1 0,0 0,1 0,-1 0,0 0,1 1,-1-1,1 0,-1 0,1 0,0-1,-1 1,1 0,0 0,0 0,0 0,0 0,0 0,0 0,0 0,0 0,0 0,0 0,1-1,-1-1,1 0,0 0,0 0,0 0,1 0,-1 0,2-2,2-1,0-1,0 1,3-1,-4 2,1 0,-1 0,0 0,0 0,1-4,-4 6,1 1,-1 0,1-1,-1 1,1 0,0 0,0 0,0 0,1 0,-2 1,-1 1,1-1,0 1,0-1,0 1,0-1,0 1,0 0,0 0,0-1,0 1,0 0,0 0,-1 0,1 0,0 0,0 0,0 0,0 0,0 1,0-1,0 0,0 1,0-1,0 0,0 1,0 0,0-1,0 1,0 0,0 0,-1 0,1 0,0 0,-1 0,1 0,0 0,-1 0,1 0,-1 0,0 0,1 0,-1 0,0 0,0 1,1-1,-1 0,0 0,0 0,-1 1,1-1,0 0,0 0,0 0,-1 0,1 3,-1-1,0 0,0 0,0 1,-1-1,1 0,-1 0,-1 2,-21 22,24-27,0 1,-1-1,1 0,0 1,-1-1,1 1,-1-1,1 0,-1 1,1-1,-1 0,1 0,-1 0,0 1,1-1,-1 0,1 0,-1 0,1 0,-1 0,0 0,1 0,-1 0,1 0,-1 0,1 0,0 0,-1 0,1 0,0 0,0-1,0 1,-1 0,1 0,0 0,0 0,0 0,0-1,0 1,-1 0,1 0,0 0,0 0,0-1,0 1,0 0,0 0,0 0,0-1,0 1,0 0,0-1,0 1,0-1,0 0,0 1,0-1,0 1,0-1,1 0,-1 1,0-1,0 1,1-1,-1 0,5-5,0-1,1 1,-1 0,1 0,0 1,2-1,16-17,-9 7,-12 11,0 1,1 0,0 0,0 0,0 0,0 1,1 0,-1 0,2 0,-39 4,19-1,-113 0,182-1,61 2,-116-1,1 0,-1 0,1 0,0 0,-1 0,1 0,-1 0,1 0,-1 1,1-1,-1 0,1 0,0 0,-1 1,1-1,-1 0,1 1,-1-1,0 0,1 1,-1-1,1 1,-1-1,1 1,-1 0,0-1,0 1,0-1,0 1,0 0,0-1,0 1,0-1,0 1,0 0,0-1,-1 1,1-1,0 1,0-1,-1 1,1 0,0-1,-1 1,-1 1,0 1,0 0,0-1,0 1,0-1,-1 0,1 0,-2 0,-13 11,12-9,0 0,-1-1,-4 3,-4 0,10-4,-1 0,1 0,-1 0,1 1,0-1,-1 2,5-4,-1 1,1-1,0 0,0 0,0 0,0 0,0 0,-1 0,1 1,0-1,0 0,0 0,0 0,-1 0,1 0,0 0,0 0,0 0,0 0,-1 0,1 0,0 0,0 0,0 0,-1 0,1 0,0 0,0 0,0 0,-1 0,1 0,0 0,0 0,0 0,-1 0,-2-8,3-14,0 19,0-41,0-43,-2 67,0 0,-1 0,-2-7,-1-1,-6-21,12 48,-1 0,1-1,-1 1,0 0,1 0,-1 0,0 0,0 0,1 0,-1 0,0 0,0 0,0 0,0 1,1 0,-1-1,1 1,-1 0,0-1,1 1,-1 0,1 0,-1 0,1-1,-1 1,0 0,1 0,-1 0,0 0,1 0,-1 0,1 0,-1 0,0 1,1-1,-1 0,1 0,-1 0,1 1,-1-1,0 0,1 1,0-1,0 0,-1 0,1 1,0-1,0 0,0 0,-1 1,1-1,0 0,0 1,0-1,0 0,0 1,0-1,0 0,0 1,0-1,0 0,0 1,0-1,0 0,0 1,0-1,0 0,0 1,0-1,1 0,-1 1,0-1,0 0,0 0,0 1,1-1,-1 0,0 1,9 9,-5-6,0-1,0 0,0 0,1 0,2 1,16 11,-23-15,0 0,0 0,0 0,0 0,0 0,0 0,0 0,0 0,0 0,0 0,0 1,0-1,0 0,0 0,0 0,0 0,0 0,0 0,0 0,0 0,0 0,0 0,0 0,0 0,0 0,0 0,0 0,0 0,0 0,0 0,0 1,0-1,0 0,0 0,0 0,0 0,0 0,0 0,0 0,0 0,0 0,0 0,0 0,0 0,0 0,0 0,-1 0,1 0,0 0,0 0,-5 2,-8 1,11-2,-8 1,4 0,1-1,-1 0,-3 1,7-2,0 0,0 0,0 0,0-1,1 1,-1 0,0-1,0 1,0-1,0 0,1 1,-2-2,2 2,1 0,0 0,0 0,0 0,0 0,0 0,-1 0,1 0,0-1,0 1,0 0,0 0,0 0,0 0,0 0,-1 0,1 0,0 0,0 0,0-1,0 1,0 0,0 0,0 0,0 0,0 0,0 0,0-1,0 1,0 0,0 0,0 0,0 0,0 0,0-1,0 1,0 0,5-2,9 1,-14 1,27 1,1 2,-1 0,9 4,21 2,-56-9,-1 0,0 0,0 0,1 0,-1 0,0 0,0 0,1 0,-1 0,0 0,1 0,-1 0,0 1,0-1,1 0,-1 0,0 0,0 0,0 0,1 1,-1-1,0 0,-4 3,-9 1,-23 1,52 0,56 7,-103-5,8-5,-1-2,-13-1,37 1,-1 0,1 0,-1-1,1 1,-1 0,1 0,0 0,-1-1,1 1,-1 0,1-1,-1 1,1 0,0-1,-1 1,1 0,0-1,-1 1,1-1,0 1,0-1,-1 1,1 0,0-1,0 1,0-1,0 1,0-1,0 1,0-1,0 1,0-1,0 1,0-1,1-22,0 15,-1 0,-1 1,0-1,0 0,0 0,-1 1,0-1,-2-3,3 9,-1-9,0-1,1 1,0 0,0-1,2 1,0-7,0-8,-1 17,0 1,-1-1,0 1,0-1,-2-2,3 11,0 0,0 0,0 0,0 0,0 0,0 0,0 0,0 0,0 0,0 0,0 0,0 0,0 0,0 0,0 0,0 0,0 0,0 0,0 0,0 0,-1 0,1 0,0 0,0 0,0 0,0 0,0 0,0 0,0 0,0 0,0 0,0 0,0 0,0 0,0 0,0 0,0 0,0 0,0 0,0 0,-1 0,1 0,0 0,0 0,0 0,0 0,0 0,0 0,0 0,0 0,0 1,0-1,0 0,0 0,0 0,0 0,0 0,0 0,0 0,0 0,0 0,0 0,0 0,0 0,-4 8,-2 9,6-17,-11 26,7-16,-1 1,1 0,1 0,0 0,1 0,0 1,0 3,3-22,0 0,1 0,0 0,0 0,0 1,1-1,0 0,1 1,1-2,1-3,-1-1,2-4,1-13,-9 26,-2 5,-2 7,-2 4,2 0,0 1,-5 12,10-26,0 0,0 0,0 0,0 0,0 0,0 0,-1 0,1 1,0-1,0 0,0 0,0 0,0 0,0 0,0 0,0 0,0 1,0-1,0 0,0 0,0 0,0 0,-1 0,1 0,0 0,0 0,0 0,0 0,0 0,0 0,0 0,-1 0,1 0,0 0,0 0,0 0,0 0,0 0,-2-5,1-14,1 12,0 6,0 0,0 0,0 0,-1 0,1 0,0 0,-1 0,1 0,-1 1,1-1,-1 0,1 0,-1 0,1 0,-1 1,0-1,0 0,1 0,-1 1,0-1,0 1,0-1,0 1,1-1,-1 1,0-1,0 1,0 0,-1 0,2-1,-1 1,0 0,0 0,0 0,0 0,0 0,1 0,-1 1,0-1,0 0,0 0,0 1,1-1,-1 0,0 1,0-1,1 1,-1-1,0 1,1-1,-1 1,0-1,1 1,-1 0,1-1,-1 1,1 0,-1 0,1-1,0 1,-1 0,1 0,0 0,0-1,0 1,-2 4,2 1,-1-1,1 0,0 0,0 4,0-4,0 1,0-1,-1 1,0 0,0-1,-8 39,8-43,1-1,0 0,0 1,0-1,-1 0,1 1,0-1,0 0,0 1,0-1,0 0,0 1,0-1,0 0,0 1,0-1,0 0,0 1,0-1,0 1,0-1,0 0,1 1,-1-1,0 0,0 1,0-1,0 0,1 0,-1 1,0-1,0 0,1 0,-1 1,0-1,0 0,1 0,-1 0,0 1,1-1,-1 0,0 0,1 0,-1 0,0 0,1 0,-1 0,0 1,1-1,-1 0,1 0,1-1,0 1,0 0,0 0,0-1,1 1,-1-1,0 0,0 0,7-3,-1 0,0-1,0-1,0 1,0-1,-1 0,2-3,4-5,-1 1,0-2,2-5,13-22,-27 42,0-1,0 1,0 0,0 0,0 0,0 0,0 0,0 0,0 0,0 0,0 0,0 0,0-1,0 1,0 0,0 0,0 0,0 0,0 0,0 0,0 0,1 0,-1 0,0 0,0 0,0 0,0 0,0 0,0 0,0-1,0 1,0 0,0 0,1 0,-1 0,0 0,0 0,0 0,0 0,0 0,0 0,0 0,0 0,0 0,1 1,-1-1,0 0,0 0,0 0,0 0,0 6,-4 13,4-16,-7 32,5-18,-1-1,-1 0,-1 0,0 0,5-16,0 0,0 1,0-1,0 0,0 0,0 0,0 0,0 1,0-1,0 0,-1 0,1 0,0 0,0 1,0-1,0 0,0 0,0 0,0 0,-1 0,1 0,0 1,0-1,0 0,0 0,0 0,-1 0,1 0,0 0,0 0,0 0,0 0,-1 0,1 0,0 0,0 0,0 0,-1 0,-2-6,0-14,2 19,-1-14,1-1,0 0,1 0,0 0,2-4,1 43,13 348,-4-77,-12-328,0 0,2 0,5-19,3-4,12-38,-20 87,2-4,-1 0,-1 1,1-1,-2 0,0 0,-1-7,0 19,0-1,0 1,0-1,0 0,0 1,0-1,0 1,0-1,-1 0,1 1,0-1,-1 1,1-1,0 1,-1-1,1 1,0-1,-1 1,1 0,-1-1,1 1,-1-1,1 1,-1 0,1 0,-1-1,1 1,-1 0,1 0,-1-1,0 1,1 0,-1 0,1 0,-1 0,0 0,1 0,-1 0,1 0,-1 0,0 0,1 1,-1-1,1 0,-1 0,0 1,-1-1,1 1,-1-1,0 1,1 0,-1 0,0 0,1 0,-1 0,1 0,0 0,-1 0,1 1,0-1,0 1,-1 0,0 2,1 0,0 0,0 0,0 1,0-1,1 0,0 1,-4 17,1-7,2-11,1 1,-1-1,-1 0,1 0,-1 0,1 0,-1 0,0 0,-2 1,-25 43,22-39,6-7,-1 0,0 1,1-1,0 0,-1 1,1 0,0-1,0 0,0 0,-1 0,1 0,-1 0,1 0,-1 0,0-1,0 1,-1 1,3-3,-1 0,1 1,-1-1,1 1,-1-1,1 0,-1 1,1-1,-1 0,0 0,1 1,-1-1,1 0,-1 0,0 0,1 0,-1 0,0 0,1 0,-1 0,1 0,-1 0,0 0,1 0,-1-1,0 1,1 0,-1 0,1-1,-1 1,1 0,-1-1,1 1,-1 0,1-1,-1 1,1-1,-1 1,1-1,0 1,-1-1,1 1,0-1,-1 0,1-1,-1 1,1 0,-1-1,1 1,0 0,0-1,-1 1,1-1,0 1,0-1,1 1,-1 0,0-1,7-22,-2 5,-4 9,0 0,-1 0,0-1,0 1,-1 0,-2-9,-1 2,0 0,-1 0,-5-10,4 15,4 8,0-1,0 1,1-1,-1 1,1-1,0 1,1-1,-1 0,1-1,0 4,0-1,-1 1,1-1,0 1,-1-1,1 1,-1-1,0 1,0-1,0 1,0 1,1 0,-1 0,0 0,0 0,0 0,0 0,0 0,0 1,0-1,0 0,0 0,0 1,0-1,0 0,-1 1,1 0,0-1,0 1,-6-2,-9-3,16 5,0 0,0 0,0 0,0 0,-1 0,1 0,0 0,0 0,0 0,0 0,0 0,0 0,0 0,0 0,0 0,0 0,0 0,0 0,0 0,0 0,0 0,0 0,0 0,0 0,0 0,0 0,0 0,0 0,0-1,0 1,0 0,0 0,0 0,0 0,0 0,0 0,0 0,0 0,0 0,0 0,0 0,0 0,0 0,0 0,0 0,0 0,0 0,0 0,0 0,0-1,0 1,0 0,0 0,0 0,0 0,0 0,0 0,0 0,0 0,0 0,0 0,0 0,0 0,0 0,0 0,6-1,6 0,16 0,-2 2,0-2,0-1,5-2,-25 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7:09.715"/>
    </inkml:context>
    <inkml:brush xml:id="br0">
      <inkml:brushProperty name="width" value="0.05" units="cm"/>
      <inkml:brushProperty name="height" value="0.05" units="cm"/>
      <inkml:brushProperty name="color" value="#FFFFFF"/>
      <inkml:brushProperty name="ignorePressure" value="1"/>
    </inkml:brush>
  </inkml:definitions>
  <inkml:trace contextRef="#ctx0" brushRef="#br0">2 68,'0'25,"-1"-16,1-1,0 1,0-1,1 1,0-1,2 4,-3-11,0-1,0 1,0-1,0 0,0 1,0-1,0 0,1 1,-1-1,0 0,0 1,0-1,1 0,-1 1,0-1,1 0,-1 1,0-1,0 0,1 0,-1 0,0 1,1-1,-1 0,1 0,-1 0,0 0,1 0,-1 1,0-1,1 0,-1 0,1 0,-1 0,0 0,1 0,-1 0,1 0,-1-1,1 1,1-1,0 0,1 0,-1 0,0-1,0 1,1-2,15-11,-1 0,11-14,-20 20,-1-1,1 0,-2-1,1 1,-1-1,1-4,-6 12,-1 0,1 1,0-1,-1 0,0 1,1-1,-1 0,0 0,0 1,0 1,0 0,0 0,0 0,0 0,0 0,0 0,0-1,0 1,0 0,0 0,0 0,0 0,0 0,0 0,0 0,0-1,0 1,0 0,-1 0,1 0,0 0,0 0,0 0,0 0,0 0,0 0,0 0,0 0,-1-1,1 1,0 0,0 0,0 0,-7 4,-17 17,17-14,0-1,0 0,-8 5,13-10,-14 7,8-6,8-2,0 0,0 0,0 0,0 0,-1 0,1 0,0 0,0 0,0 0,0 0,0 0,-1 0,1 0,0 0,0 0,0-1,0 1,0 0,0 0,0 0,-1 0,1 0,0 0,0-1,0 1,0 0,0 0,0 0,0 0,0 0,0-1,0 1,0 0,0 0,0 0,0-2,-1 0,1 1,0-1,-1 1,1-1,-1 0,0 1,1-1,-1 1,0-1,0 1,0 0,0-1,0 1,1 1,0-1,-1 1,1-1,0 1,0 0,0-1,0 1,0-1,0 1,0-1,0 1,0 0,0-1,0 1,0-1,0 1,0 0,0-1,1 1,-1-1,0 1,0 0,0-1,1 1,-1 0,0-1,0 1,1 0,-1-1,0 1,1 0,-1 0,0-1,1 1,-1 0,0 0,1-1,16-8,-17 8,5-1,3-2,-1 0,0 1,1 0,0 0,-1 1,4 0,-9 1,-1 1,1 0,0 0,0 0,-1 0,1 0,0 0,-1 0,1 1,0-1,-1 1,1-1,0 1,-1 0,1 0,-1-1,1 1,-1 0,0 0,1 0,-1 1,0-1,0 0,0 0,0 1,0-1,0 1,0-1,0 1,0-1,-1 1,1 0,2 5,-1 0,0 0,-1 0,0 0,0 1,0-1,-1 0,-1 7,1-9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7:40.692"/>
    </inkml:context>
    <inkml:brush xml:id="br0">
      <inkml:brushProperty name="width" value="0.05" units="cm"/>
      <inkml:brushProperty name="height" value="0.05" units="cm"/>
      <inkml:brushProperty name="color" value="#FFFFFF"/>
      <inkml:brushProperty name="ignorePressure" value="1"/>
    </inkml:brush>
  </inkml:definitions>
  <inkml:trace contextRef="#ctx0" brushRef="#br0">288 159,'0'6,"-1"-1,0 1,0-1,0 1,-1-1,-1 5,-3 7,0 6,2-5,-6 13,8-27,0 0,1 1,-2-1,1 0,0 0,-1-1,0 1,0 0,-1 0,4-3,-1-1,1 1,-1-1,1 1,-1-1,1 1,-1-1,0 0,1 1,-1-1,1 0,-1 0,0 1,1-1,-1 0,0 0,1 0,-1 0,0 1,1-1,-1 0,0-1,0 1,1 0,0 0,-1-1,1 1,-1 0,1-1,-1 1,1-1,0 1,-1 0,1-1,0 1,-1-1,1 1,0-1,0 1,0-1,-1 1,1-1,0 1,0-1,-1-4,1 1,-1 0,1-1,0 1,0-1,1 0,2-15,1-1,0 1,3-1,0-5,1-13,-7 35,0 1,0-1,1 0,-1 1,1-1,0 1,0-1,0 1,0 0,1-1,1-1,2-2,-19 46,5-17,1 0,1 1,-1 9,7-32,0 0,0 0,0 0,1 0,-1 0,0 0,0 0,0 0,0 0,0 0,0 0,0 0,0 0,0 0,0 0,0 0,0 0,0 0,0 0,0 0,0 0,0 0,0 0,0 0,0 0,0 0,0 0,0 0,0 0,0 0,0 0,1 0,-1 0,0 0,0 0,0 0,0 0,0 0,0 0,0 0,0 0,0 0,0 0,0 0,0 1,0-1,0 0,0 0,0 0,0 0,0 0,0 0,0 0,0 0,0 0,0 0,0 0,0 0,0 0,0 0,0 0,0 0,0 0,4-4,5-8,9-20,0 0,-3-1,-1-1,2-7,-12 31,-4 9,0 1,0 0,0 0,0 0,0 0,0 0,0 0,0 0,0 0,0 0,0 0,0 0,0 0,0 0,0 0,0 0,0 0,0 0,0 0,0 0,0 0,0 0,0-1,0 1,0 0,0 0,0 0,0 0,0 0,0 0,0 0,1 0,-1 0,0 0,0 0,0 0,0 0,0 0,0 0,0 0,0 0,0 0,0 0,0 0,0 0,0 0,0 0,0 0,0 0,0 0,0 0,1 0,-1 1,0-1,0 0,0 0,0 0,0 0,0 0,0 0,0 0,0 0,0 0,0 0,0 0,0 17,-5 52,3-54,-1 0,0-1,-4 10,7-22,-1 0,0 0,0 0,0-1,0 1,0 0,0-1,-1 1,2-2,0 1,0-1,-1 0,1 0,0 0,0 0,0 1,0-1,-1 0,1 0,0 0,0 0,0 0,-1 0,1 0,0 0,0 0,0 0,-1 0,1 0,0 0,0 0,-1 0,1 0,0 0,0 0,-1 0,1 0,0-1,-1 1,1 0,0-1,0 1,-1-1,1 1,0 0,0-1,-1 1,1-1,0 1,0-1,0 1,0-1,0 1,0-1,0 0,-1-3,1 0,0 0,1 0,-1 0,1-1,-1 1,1 0,1-1,12-34,-8 22,-1 5,3-9,-2 0,1-1,-5 8,-2 14,0 0,0 0,0 0,0 0,0 0,0 0,0 0,0-1,0 1,0 0,0 0,0 0,0 0,0 0,0 0,0 0,0 0,0 0,-1-1,1 1,0 0,0 0,0 0,0 0,0 0,0 0,0 0,0 0,0 0,0 0,0 0,0 0,0 0,-1 0,1 0,0-1,0 1,0 0,0 0,0 0,0 0,0 0,0 0,0 0,-1 0,1 0,0 0,0 0,0 0,0 0,0 0,0 1,-6 3,-4 8,-15 33,25-46,0 1,0 0,0 0,0 0,-1 0,1-1,0 1,0 0,0 0,0 0,0 0,0-1,0 1,0 0,0 0,0 0,0 0,0 0,-1-1,1 1,0 0,0 0,0 0,0 0,0 0,-1 0,1 0,0 0,0 0,0 0,0 0,-1-1,1 1,0 0,0 0,0 0,0 0,-1 0,1 0,0 0,0 0,0 0,0 1,0-1,-1 0,1 0,0 0,0 0,0 0,0 0,-1 0,1 0,0 0,0 0,0 1,0-1,0 0,0 0,0 0,-1 0,1 0,0 1,0-1,0 0,0 0,-1-19,1 13,-1 6,1-1,0 0,0 0,0 1,-1-1,1 0,0 1,-1-1,1 0,0 1,-1-1,1 1,-1-1,1 0,-1 1,1-1,-1 1,1 0,-1-1,0 0,-1 1,1-1,-1 0,0 1,1-1,-1 1,0 0,0-1,1 1,-2 0,-3 0,0 0,0 1,0-1,-5 3,-9 1,10-1,0-1,-1 0,1-1,-3 0,11-1,1 0,0 0,0 0,-1 0,1 1,0-1,0 0,0 1,-1-1,1 0,0 1,0 0,0-1,0 1,0 0,0-1,0 1,-1 1,1-1,0 1,0 0,0 0,0 0,0-1,0 1,0 0,0 2,-1 2,0 0,-1 0,1-1,-3 3,4-6,0-1,0 1,-1 0,1 0,-1 0,0-1,1 1,-1-1,0 1,0-1,0 0,0 0,-1 1,3-2,0 0,0 0,0 0,0 0,0 0,0 0,0 0,0 0,0 0,0 0,0 0,0 0,-1 0,1 0,0 0,0 0,0 0,0 0,0 0,0 0,0 0,0 0,0 0,0 0,-1 0,1 0,0 0,0 0,0 0,0 0,0 0,0 0,0 0,0 0,0 0,0 0,0 0,0 0,-1 0,1-1,0 1,0 0,0 0,0 0,0 0,0 0,0 0,0 0,0 0,0 0,0 0,0 0,0-1,0 1,0 0,2-7,6-6,-7 11,14-23,-14 24,0-1,0 0,0 0,-1 0,1 0,0 0,-1 0,0 1,1-2,-1 1,0-1,-21 25,19-20,-1-1,1 1,-1-1,1 0,-1 0,1 0,-1-1,1 1,-1 0,0-1,1 0,-1 0,-2 0,5 0,0 1,0-1,0-1,0 1,0 0,-1 0,1 0,0 0,0 0,0 0,0 0,0 0,0 0,0 0,-1 0,1 0,0 0,0 0,0 0,0 0,0 0,0 0,0-1,0 1,0 0,0 0,0 0,-1 0,1 0,0 0,0 0,0-1,0 1,0 0,0 0,0 0,0 0,2-6,4-4,0 3,-1 0,-1-1,2-2,-5 8,1-1,-1 1,1 0,0 0,0 0,0 0,0 0,0 0,1 1,-1-1,0 1,1-1,-1 1,1 0,0 0,0 0,4-1,1 0,0 0,-1 0,1 1,1 1,-40 24,17-16,9-5,0 0,1 0,-1 0,-1 1,5-2,0-1,-1 0,1 1,0-1,0 1,0-1,0 1,0-1,0 1,1 0,-1 0,0-1,1 1,-1 0,1 0,0 1,-1 1,0-1,0 0,0 1,0-1,0 0,-1 0,1 0,-1 0,0 0,0 0,0 0,0-1,0 1,-2 1,4-4,-1 0,1 0,0 0,0 0,0 0,0 0,0 0,0 0,0 0,0 0,0 0,0 0,0 0,0 0,0 0,0 0,0 0,0 0,-1 0,1 0,0 0,0 1,0-1,0 0,0 0,0 0,0 0,0 0,0 0,0 0,0 0,0 0,0 0,0 0,0 0,0 0,0 1,0-1,0 0,0 0,0 0,0 0,0 0,0 0,1 0,-1 0,0 0,0 0,0 0,0 0,0 0,0 0,5 2,9-2,-13 0,33-2,-1-1,1-1,0-2,-1-1,0-2,17-7,-42 13,0 0,0-1,0 0,0 0,-1-1,1 0,-1 0,6-6,-12 11,-1-1,0 1,1-1,-1 1,0 0,1-1,-1 1,0-1,1 1,-1-1,0 1,0-1,1 1,-1-1,0 0,0 1,0-1,0 1,0-1,0 1,0-1,0 0,0 1,0-1,-1 1,1 0,0-1,-1 1,1-1,0 1,-1 0,1-1,0 1,-1 0,1-1,-1 1,1 0,-1 0,1-1,0 1,-1 0,0 0,-3-2,-1 1,0 1,0-1,1 0,-1 1,0 0,-25-2,-23 2,52 0,0 0,1 0,-1 0,0 0,0 0,0 0,1 0,-1 0,0 0,0 1,1-1,-1 0,0 1,1-1,-1 0,0 1,1-1,-1 1,0-1,1 1,-1-1,1 1,-1 0,0 0,1 1,-1 0,1 0,-1 0,1 1,0-1,-1 0,1 0,0 0,1 1,4 391,-6-316,1-139,-1-4,6-56,-5 120,1-3,-1-1,1 0,0 1,0-1,0 1,1-1,-2 5,0 0,0 0,0 0,0 0,0 1,0-1,0 0,0 0,0 0,0 0,0 0,0 0,0 0,0 0,0 0,0 0,0 0,1 0,-1 0,0 0,0 0,0 0,0 0,0 0,0 0,0 0,0 0,0 0,0 0,0 0,0 0,0 0,0 0,0 0,0 0,0 0,0 0,0 0,0 0,1 0,-1 0,0 0,0 0,0 0,0 0,0 0,0 0,0 0,0 0,0 0,0 0,0 0,0 0,0 0,0 0,0 0,0 0,0-1,0 1,0 0,0 0,0 0,0 0,0 0,0 0,0 0,0 0,0 0,2 7,-1 8,-3 62,-4 5,-1 17,7-98,-1 14,2-11,2-9,3-16,-2 0,1-8,2-14,4-7,16-42,-21 77,-4 13,-1 3,0 7,-1-8,0 20,0-1,-2 1,-2 9,-14 60,10-49,3-16,-16 78,3 9,17-90,1-16,1-5,4-10,52-168,13-35,-64 199,-6 14,1 0,-1 0,0 0,0-1,0 1,0 0,0 0,0 0,0 0,0 0,0 0,0 0,0 0,0 0,0 0,0 0,0 0,0 0,0 0,0 0,1 0,-1 0,0 0,0 0,0 0,0 0,0 0,0 0,0 0,0 0,0 0,0 0,0 0,1 0,-1 0,0 0,0 0,0 0,0 0,0 0,0 0,0 0,0 0,0 0,0 0,0 0,0 0,0 0,0 0,1 0,-1 0,0 0,0 0,0 1,0-1,0 0,0 0,0 0,0 0,0 0,0 0,0 0,0 0,0 0,0 0,0 0,0 0,0 1,0-1,0 5,1 1,-1 0,0 0,0 0,-1 0,0-1,0 1,0 0,0 0,-11 45,-1-2,-14 31,-10 36,30-82,13-47,1 0,1 0,0 1,9-10,-16 21,-1 0,1 1,-1-1,1 1,-1-1,1 1,0-1,-1 1,1 0,0-1,-1 1,1 0,0-1,-1 1,0 0,0 0,0 0,1 0,-1 0,0 0,0 0,0 1,0-1,1 0,-1 0,0 0,0 0,0 0,1 0,-1 0,0 0,0 0,0 0,0 1,0-1,1 0,-1 0,0 0,0 0,0 0,0 1,0-1,0 0,1 2,-1-1,1 1,-1 0,1 0,-1-1,0 1,0 0,0 0,0 1,-3 42,-8 32,1-5,-3 88,13-159,0 0,0 0,-1 0,1 0,0 0,0-1,-1 1,1 0,0 0,-1 0,1 0,-1-1,1 1,0-1,-1 1,1-1,0 0,0 0,0 0,-1 0,1 0,0 0,0 0,0 0,-1 0,1 1,0-1,0 0,-1 0,1 0,0 0,0 0,0 0,-1 0,1-1,0 1,0 0,0 0,-1 0,1 0,0 0,0 0,0 0,-1 0,-1-2,0 0,0 1,1-1,-1 0,0 0,1 0,-1-1,1 2,-19-30,18 28,0 0,1 0,-1-1,1 1,0-1,0 1,0-1,0 1,1-1,0 2,0 1,0 0,0-1,1 1,-1-1,1 1,-1 0,1-1,-1 1,1 0,0-1,-1 1,1 0,0 0,0 0,1-1,19-17,-17 16,25-19,-13 12,-1-2,-1 0,9-10,-22 21,-1 1,1 0,-1-1,1 1,-1-1,1 1,-1-1,0 1,1-1,-1 1,0-1,1 1,-1-1,0 1,0-1,0 0,1 1,-1-1,0 1,0-1,0 0,0 1,0-1,0 0,0 1,0-1,-1 0,0 1,1-1,-1 1,0-1,1 1,-1 0,0-1,0 1,1 0,-1-1,0 1,0 0,0 0,0 0,1 0,-1 0,0 0,0 0,-1 0,-22-3,0 2,0 1,0 1,-13 2,14-1,0 0,-1-2,-1-1,-8 1,30 0,-14-1,17 1,-1 0,1 0,0 0,-1-1,1 1,0 0,-1 0,1 0,0 0,0 0,-1-1,1 1,0 0,-1 0,1-1,0 1,0 0,0 0,-1-1,1 1,0 0,0-1,0 1,0 0,-1 0,1-1,0 1,0 0,0-1,0 1,0-1,0 1,0 0,0-1,0 1,0 0,0-1,0 1,0 0,0-1,1 1,-1 0,1-4,1 1,0-1,0 1,0 0,0 0,0-1,1 2,1-3,26-23,-19 19,4-6,-8 8,0 1,0 0,6-4,-13 10,0 0,0 0,1 0,-1-1,0 1,0 0,0 0,0 0,0 0,0 0,0 0,0 0,0 0,0 0,1 0,-1 0,0 0,0 0,0 0,0 0,0 0,0 0,0 0,1 0,-1 0,0 0,0 0,0 0,0 0,0 0,0 0,0 0,0 0,1 0,-1 0,0 0,0 0,0 0,0 0,0 0,0 0,0 0,0 0,0 0,1 0,-3 6,-4 7,-13 13,-3 3,19-26,-1 1,0-1,1 0,-1 0,0 0,-1 0,1-1,0 1,-1-1,1 0,-1-1,0 1,0-1,-4 1,9-2,0 0,0 0,0 0,0 0,0 0,0 0,0 0,0 0,0 0,0-1,0 1,0 0,0 0,0 0,0 0,0 0,0 0,0 0,0 0,0 0,0 0,0 0,0 0,0 0,0 0,0 0,0 0,0 0,0 0,0 0,0 0,0 0,0 0,0 0,0 0,0 0,0 0,0 0,0 0,0 0,0 0,0 0,0 0,0-1,0 1,0 0,0 0,0 0,0 0,0 0,0 0,0 0,0 0,0 0,-1 0,1 0,0 0,0 0,0 0,0 0,0 0,0 0,0 0,0 0,0 0,0 1,4-5,4-4,-2 4,-1 0,1 0,-1-1,0 0,0 0,-1 0,4-6,15-15,-27 37,1-5,0-1,0 0,-1 0,0 0,0 0,0 0,0-1,-1 0,1 0,-1 0,0-1,0 1,-2-1,-7 6,9-5,0-1,0 0,0 0,-2 1,6-4,-1 0,1 1,0-1,0 1,0-1,0 0,0 0,-1 0,1 0,0 0,0 0,0 0,0 0,-1 0,1 0,0-1,0 1,0-1,0 1,0 0,0-1,0 0,-1 1,2-1,-1 0,0 0,1 0,-1 0,0 0,1 1,-1-1,1 0,-1 0,1 0,0-1,-1 1,1 0,0 0,0 0,0 0,0 0,0 0,0 0,0 0,0 0,0 0,0 0,1-1,-1-1,1 0,0 0,0 0,0 0,1 0,-1 0,2-2,2-1,0-1,0 1,3-1,-4 2,1 0,-1 0,0 0,0 0,1-4,-4 6,1 1,-1 0,1-1,-1 1,1 0,0 0,0 0,0 0,1 0,-2 1,-1 1,1-1,0 1,0-1,0 1,0-1,0 1,0 0,0 0,0-1,0 1,0 0,0 0,-1 0,1 0,0 0,0 0,0 0,0 0,0 1,0-1,0 0,0 1,0-1,0 0,0 1,0 0,0-1,0 1,0 0,0 0,-1 0,1 0,0 0,-1 0,1 0,0 0,-1 0,1 0,-1 0,0 0,1 0,-1 0,0 0,0 1,1-1,-1 0,0 0,0 0,-1 1,1-1,0 0,0 0,0 0,-1 0,1 3,-1-1,0 0,0 0,0 1,-1-1,1 0,-1 0,-1 2,-21 22,24-27,0 1,-1-1,1 0,0 1,-1-1,1 1,-1-1,1 0,-1 1,1-1,-1 0,1 0,-1 0,0 1,1-1,-1 0,1 0,-1 0,1 0,-1 0,0 0,1 0,-1 0,1 0,-1 0,1 0,0 0,-1 0,1 0,0 0,0-1,0 1,-1 0,1 0,0 0,0 0,0 0,0-1,0 1,-1 0,1 0,0 0,0 0,0-1,0 1,0 0,0 0,0 0,0-1,0 1,0 0,0-1,0 1,0-1,0 0,0 1,0-1,0 1,0-1,1 0,-1 1,0-1,0 1,1-1,-1 0,5-5,0-1,1 1,-1 0,1 0,0 1,2-1,16-17,-9 7,-12 11,0 1,1 0,0 0,0 0,0 0,0 1,1 0,-1 0,2 0,-39 4,19-1,-113 0,182-1,61 2,-116-1,1 0,-1 0,1 0,0 0,-1 0,1 0,-1 0,1 0,-1 1,1-1,-1 0,1 0,0 0,-1 1,1-1,-1 0,1 1,-1-1,0 0,1 1,-1-1,1 1,-1-1,1 1,-1 0,0-1,0 1,0-1,0 1,0 0,0-1,0 1,0-1,0 1,0 0,0-1,-1 1,1-1,0 1,0-1,-1 1,1 0,0-1,-1 1,-1 1,0 1,0 0,0-1,0 1,0-1,-1 0,1 0,-2 0,-13 11,12-9,0 0,-1-1,-4 3,-4 0,10-4,-1 0,1 0,-1 0,1 1,0-1,-1 2,5-4,-1 1,1-1,0 0,0 0,0 0,0 0,0 0,-1 0,1 1,0-1,0 0,0 0,0 0,-1 0,1 0,0 0,0 0,0 0,0 0,-1 0,1 0,0 0,0 0,0 0,-1 0,1 0,0 0,0 0,0 0,-1 0,1 0,0 0,0 0,0 0,-1 0,-2-8,3-14,0 19,0-41,0-43,-2 67,0 0,-1 0,-2-7,-1-1,-6-21,12 48,-1 0,1-1,-1 1,0 0,1 0,-1 0,0 0,0 0,1 0,-1 0,0 0,0 0,0 0,0 1,1 0,-1-1,1 1,-1 0,0-1,1 1,-1 0,1 0,-1 0,1-1,-1 1,0 0,1 0,-1 0,0 0,1 0,-1 0,1 0,-1 0,0 1,1-1,-1 0,1 0,-1 0,1 1,-1-1,0 0,1 1,0-1,0 0,-1 0,1 1,0-1,0 0,0 0,-1 1,1-1,0 0,0 1,0-1,0 0,0 1,0-1,0 0,0 1,0-1,0 0,0 1,0-1,0 0,0 1,0-1,0 0,0 1,0-1,1 0,-1 1,0-1,0 0,0 0,0 1,1-1,-1 0,0 1,9 9,-5-6,0-1,0 0,0 0,1 0,2 1,16 11,-23-15,0 0,0 0,0 0,0 0,0 0,0 0,0 0,0 0,0 0,0 0,0 1,0-1,0 0,0 0,0 0,0 0,0 0,0 0,0 0,0 0,0 0,0 0,0 0,0 0,0 0,0 0,0 0,0 0,0 0,0 0,0 1,0-1,0 0,0 0,0 0,0 0,0 0,0 0,0 0,0 0,0 0,0 0,0 0,0 0,0 0,0 0,-1 0,1 0,0 0,0 0,-5 2,-8 1,11-2,-8 1,4 0,1-1,-1 0,-3 1,7-2,0 0,0 0,0 0,0-1,1 1,-1 0,0-1,0 1,0-1,0 0,1 1,-2-2,2 2,1 0,0 0,0 0,0 0,0 0,0 0,-1 0,1 0,0-1,0 1,0 0,0 0,0 0,0 0,0 0,-1 0,1 0,0 0,0 0,0-1,0 1,0 0,0 0,0 0,0 0,0 0,0 0,0-1,0 1,0 0,0 0,0 0,0 0,0 0,0-1,0 1,0 0,5-2,9 1,-14 1,27 1,1 2,-1 0,9 4,21 2,-56-9,-1 0,0 0,0 0,1 0,-1 0,0 0,0 0,1 0,-1 0,0 0,1 0,-1 0,0 1,0-1,1 0,-1 0,0 0,0 0,0 0,1 1,-1-1,0 0,-4 3,-9 1,-23 1,52 0,56 7,-103-5,8-5,-1-2,-13-1,37 1,-1 0,1 0,-1-1,1 1,-1 0,1 0,0 0,-1-1,1 1,-1 0,1-1,-1 1,1 0,0-1,-1 1,1 0,0-1,-1 1,1-1,0 1,0-1,-1 1,1 0,0-1,0 1,0-1,0 1,0-1,0 1,0-1,0 1,0-1,0 1,0-1,1-22,0 15,-1 0,-1 1,0-1,0 0,0 0,-1 1,0-1,-2-3,3 9,-1-9,0-1,1 1,0 0,0-1,2 1,0-7,0-8,-1 17,0 1,-1-1,0 1,0-1,-2-2,3 11,0 0,0 0,0 0,0 0,0 0,0 0,0 0,0 0,0 0,0 0,0 0,0 0,0 0,0 0,0 0,0 0,0 0,0 0,0 0,0 0,-1 0,1 0,0 0,0 0,0 0,0 0,0 0,0 0,0 0,0 0,0 0,0 0,0 0,0 0,0 0,0 0,0 0,0 0,0 0,0 0,-1 0,1 0,0 0,0 0,0 0,0 0,0 0,0 0,0 0,0 0,0 1,0-1,0 0,0 0,0 0,0 0,0 0,0 0,0 0,0 0,0 0,0 0,0 0,0 0,-4 8,-2 9,6-17,-11 26,7-16,-1 1,1 0,1 0,0 0,1 0,0 1,0 3,3-22,0 0,1 0,0 0,0 0,0 1,1-1,0 0,1 1,1-2,1-3,-1-1,2-4,1-13,-9 26,-2 5,-2 7,-2 4,2 0,0 1,-5 12,10-26,0 0,0 0,0 0,0 0,0 0,0 0,-1 0,1 1,0-1,0 0,0 0,0 0,0 0,0 0,0 0,0 0,0 1,0-1,0 0,0 0,0 0,0 0,-1 0,1 0,0 0,0 0,0 0,0 0,0 0,0 0,0 0,-1 0,1 0,0 0,0 0,0 0,0 0,0 0,-2-5,1-14,1 12,0 6,0 0,0 0,0 0,-1 0,1 0,0 0,-1 0,1 0,-1 1,1-1,-1 0,1 0,-1 0,1 0,-1 1,0-1,0 0,1 0,-1 1,0-1,0 1,0-1,0 1,1-1,-1 1,0-1,0 1,0 0,-1 0,2-1,-1 1,0 0,0 0,0 0,0 0,0 0,1 0,-1 1,0-1,0 0,0 0,0 1,1-1,-1 0,0 1,0-1,1 1,-1-1,0 1,1-1,-1 1,0-1,1 1,-1 0,1-1,-1 1,1 0,-1 0,1-1,0 1,-1 0,1 0,0 0,0-1,0 1,-2 4,2 1,-1-1,1 0,0 0,0 4,0-4,0 1,0-1,-1 1,0 0,0-1,-8 39,8-43,1-1,0 0,0 1,0-1,-1 0,1 1,0-1,0 0,0 1,0-1,0 0,0 1,0-1,0 0,0 1,0-1,0 0,0 1,0-1,0 1,0-1,0 0,1 1,-1-1,0 0,0 1,0-1,0 0,1 0,-1 1,0-1,0 0,1 0,-1 1,0-1,0 0,1 0,-1 0,0 1,1-1,-1 0,0 0,1 0,-1 0,0 0,1 0,-1 0,0 1,1-1,-1 0,1 0,1-1,0 1,0 0,0 0,0-1,1 1,-1-1,0 0,0 0,7-3,-1 0,0-1,0-1,0 1,0-1,-1 0,2-3,4-5,-1 1,0-2,2-5,13-22,-27 42,0-1,0 1,0 0,0 0,0 0,0 0,0 0,0 0,0 0,0 0,0 0,0 0,0-1,0 1,0 0,0 0,0 0,0 0,0 0,0 0,0 0,1 0,-1 0,0 0,0 0,0 0,0 0,0 0,0 0,0-1,0 1,0 0,0 0,1 0,-1 0,0 0,0 0,0 0,0 0,0 0,0 0,0 0,0 0,0 0,1 1,-1-1,0 0,0 0,0 0,0 0,0 6,-4 13,4-16,-7 32,5-18,-1-1,-1 0,-1 0,0 0,5-16,0 0,0 1,0-1,0 0,0 0,0 0,0 0,0 1,0-1,0 0,-1 0,1 0,0 0,0 1,0-1,0 0,0 0,0 0,0 0,-1 0,1 0,0 1,0-1,0 0,0 0,0 0,-1 0,1 0,0 0,0 0,0 0,0 0,-1 0,1 0,0 0,0 0,0 0,-1 0,-2-6,0-14,2 19,-1-14,1-1,0 0,1 0,0 0,2-4,1 43,13 348,-4-77,-12-328,0 0,2 0,5-19,3-4,12-38,-20 87,2-4,-1 0,-1 1,1-1,-2 0,0 0,-1-7,0 19,0-1,0 1,0-1,0 0,0 1,0-1,0 1,0-1,-1 0,1 1,0-1,-1 1,1-1,0 1,-1-1,1 1,0-1,-1 1,1 0,-1-1,1 1,-1-1,1 1,-1 0,1 0,-1-1,1 1,-1 0,1 0,-1-1,0 1,1 0,-1 0,1 0,-1 0,0 0,1 0,-1 0,1 0,-1 0,0 0,1 1,-1-1,1 0,-1 0,0 1,-1-1,1 1,-1-1,0 1,1 0,-1 0,0 0,1 0,-1 0,1 0,0 0,-1 0,1 1,0-1,0 1,-1 0,0 2,1 0,0 0,0 0,0 1,0-1,1 0,0 1,-4 17,1-7,2-11,1 1,-1-1,-1 0,1 0,-1 0,1 0,-1 0,0 0,-2 1,-25 43,22-39,6-7,-1 0,0 1,1-1,0 0,-1 1,1 0,0-1,0 0,0 0,-1 0,1 0,-1 0,1 0,-1 0,0-1,0 1,-1 1,3-3,-1 0,1 1,-1-1,1 1,-1-1,1 0,-1 1,1-1,-1 0,0 0,1 1,-1-1,1 0,-1 0,0 0,1 0,-1 0,0 0,1 0,-1 0,1 0,-1 0,0 0,1 0,-1-1,0 1,1 0,-1 0,1-1,-1 1,1 0,-1-1,1 1,-1 0,1-1,-1 1,1-1,-1 1,1-1,0 1,-1-1,1 1,0-1,-1 0,1-1,-1 1,1 0,-1-1,1 1,0 0,0-1,-1 1,1-1,0 1,0-1,1 1,-1 0,0-1,7-22,-2 5,-4 9,0 0,-1 0,0-1,0 1,-1 0,-2-9,-1 2,0 0,-1 0,-5-10,4 15,4 8,0-1,0 1,1-1,-1 1,1-1,0 1,1-1,-1 0,1-1,0 4,0-1,-1 1,1-1,0 1,-1-1,1 1,-1-1,0 1,0-1,0 1,0 1,1 0,-1 0,0 0,0 0,0 0,0 0,0 0,0 1,0-1,0 0,0 0,0 1,0-1,0 0,-1 1,1 0,0-1,0 1,-6-2,-9-3,16 5,0 0,0 0,0 0,0 0,-1 0,1 0,0 0,0 0,0 0,0 0,0 0,0 0,0 0,0 0,0 0,0 0,0 0,0 0,0 0,0 0,0 0,0 0,0 0,0 0,0 0,0 0,0 0,0 0,0-1,0 1,0 0,0 0,0 0,0 0,0 0,0 0,0 0,0 0,0 0,0 0,0 0,0 0,0 0,0 0,0 0,0 0,0 0,0 0,0 0,0-1,0 1,0 0,0 0,0 0,0 0,0 0,0 0,0 0,0 0,0 0,0 0,0 0,0 0,0 0,0 0,6-1,6 0,16 0,-2 2,0-2,0-1,5-2,-25 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8:11.21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0,'0'0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7:09.715"/>
    </inkml:context>
    <inkml:brush xml:id="br0">
      <inkml:brushProperty name="width" value="0.05" units="cm"/>
      <inkml:brushProperty name="height" value="0.05" units="cm"/>
      <inkml:brushProperty name="color" value="#FFFFFF"/>
      <inkml:brushProperty name="ignorePressure" value="1"/>
    </inkml:brush>
  </inkml:definitions>
  <inkml:trace contextRef="#ctx0" brushRef="#br0">2 68,'0'25,"-1"-16,1-1,0 1,0-1,1 1,0-1,2 4,-3-11,0-1,0 1,0-1,0 0,0 1,0-1,0 0,1 1,-1-1,0 0,0 1,0-1,1 0,-1 1,0-1,1 0,-1 1,0-1,0 0,1 0,-1 0,0 1,1-1,-1 0,1 0,-1 0,0 0,1 0,-1 1,0-1,1 0,-1 0,1 0,-1 0,0 0,1 0,-1 0,1 0,-1-1,1 1,1-1,0 0,1 0,-1 0,0-1,0 1,1-2,15-11,-1 0,11-14,-20 20,-1-1,1 0,-2-1,1 1,-1-1,1-4,-6 12,-1 0,1 1,0-1,-1 0,0 1,1-1,-1 0,0 0,0 1,0 1,0 0,0 0,0 0,0 0,0 0,0 0,0-1,0 1,0 0,0 0,0 0,0 0,0 0,0 0,0 0,0-1,0 1,0 0,-1 0,1 0,0 0,0 0,0 0,0 0,0 0,0 0,0 0,0 0,-1-1,1 1,0 0,0 0,0 0,-7 4,-17 17,17-14,0-1,0 0,-8 5,13-10,-14 7,8-6,8-2,0 0,0 0,0 0,0 0,-1 0,1 0,0 0,0 0,0 0,0 0,0 0,-1 0,1 0,0 0,0 0,0-1,0 1,0 0,0 0,0 0,-1 0,1 0,0 0,0-1,0 1,0 0,0 0,0 0,0 0,0 0,0-1,0 1,0 0,0 0,0 0,0-2,-1 0,1 1,0-1,-1 1,1-1,-1 0,0 1,1-1,-1 1,0-1,0 1,0 0,0-1,0 1,1 1,0-1,-1 1,1-1,0 1,0 0,0-1,0 1,0-1,0 1,0-1,0 1,0 0,0-1,0 1,0-1,0 1,0 0,0-1,1 1,-1-1,0 1,0 0,0-1,1 1,-1 0,0-1,0 1,1 0,-1-1,0 1,1 0,-1 0,0-1,1 1,-1 0,0 0,1-1,16-8,-17 8,5-1,3-2,-1 0,0 1,1 0,0 0,-1 1,4 0,-9 1,-1 1,1 0,0 0,0 0,-1 0,1 0,0 0,-1 0,1 1,0-1,-1 1,1-1,0 1,-1 0,1 0,-1-1,1 1,-1 0,0 0,1 0,-1 1,0-1,0 0,0 0,0 1,0-1,0 1,0-1,0 1,0-1,-1 1,1 0,2 5,-1 0,0 0,-1 0,0 0,0 1,0-1,-1 0,-1 7,1-9</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7:40.692"/>
    </inkml:context>
    <inkml:brush xml:id="br0">
      <inkml:brushProperty name="width" value="0.05" units="cm"/>
      <inkml:brushProperty name="height" value="0.05" units="cm"/>
      <inkml:brushProperty name="color" value="#FFFFFF"/>
      <inkml:brushProperty name="ignorePressure" value="1"/>
    </inkml:brush>
  </inkml:definitions>
  <inkml:trace contextRef="#ctx0" brushRef="#br0">288 159,'0'6,"-1"-1,0 1,0-1,0 1,-1-1,-1 5,-3 7,0 6,2-5,-6 13,8-27,0 0,1 1,-2-1,1 0,0 0,-1-1,0 1,0 0,-1 0,4-3,-1-1,1 1,-1-1,1 1,-1-1,1 1,-1-1,0 0,1 1,-1-1,1 0,-1 0,0 1,1-1,-1 0,0 0,1 0,-1 0,0 1,1-1,-1 0,0-1,0 1,1 0,0 0,-1-1,1 1,-1 0,1-1,-1 1,1-1,0 1,-1 0,1-1,0 1,-1-1,1 1,0-1,0 1,0-1,-1 1,1-1,0 1,0-1,-1-4,1 1,-1 0,1-1,0 1,0-1,1 0,2-15,1-1,0 1,3-1,0-5,1-13,-7 35,0 1,0-1,1 0,-1 1,1-1,0 1,0-1,0 1,0 0,1-1,1-1,2-2,-19 46,5-17,1 0,1 1,-1 9,7-32,0 0,0 0,0 0,1 0,-1 0,0 0,0 0,0 0,0 0,0 0,0 0,0 0,0 0,0 0,0 0,0 0,0 0,0 0,0 0,0 0,0 0,0 0,0 0,0 0,0 0,0 0,0 0,0 0,0 0,0 0,0 0,1 0,-1 0,0 0,0 0,0 0,0 0,0 0,0 0,0 0,0 0,0 0,0 0,0 0,0 1,0-1,0 0,0 0,0 0,0 0,0 0,0 0,0 0,0 0,0 0,0 0,0 0,0 0,0 0,0 0,0 0,0 0,0 0,4-4,5-8,9-20,0 0,-3-1,-1-1,2-7,-12 31,-4 9,0 1,0 0,0 0,0 0,0 0,0 0,0 0,0 0,0 0,0 0,0 0,0 0,0 0,0 0,0 0,0 0,0 0,0 0,0 0,0 0,0 0,0 0,0-1,0 1,0 0,0 0,0 0,0 0,0 0,0 0,0 0,1 0,-1 0,0 0,0 0,0 0,0 0,0 0,0 0,0 0,0 0,0 0,0 0,0 0,0 0,0 0,0 0,0 0,0 0,0 0,0 0,1 0,-1 1,0-1,0 0,0 0,0 0,0 0,0 0,0 0,0 0,0 0,0 0,0 0,0 0,0 17,-5 52,3-54,-1 0,0-1,-4 10,7-22,-1 0,0 0,0 0,0-1,0 1,0 0,0-1,-1 1,2-2,0 1,0-1,-1 0,1 0,0 0,0 0,0 1,0-1,-1 0,1 0,0 0,0 0,0 0,-1 0,1 0,0 0,0 0,0 0,-1 0,1 0,0 0,0 0,-1 0,1 0,0 0,0 0,-1 0,1 0,0-1,-1 1,1 0,0-1,0 1,-1-1,1 1,0 0,0-1,-1 1,1-1,0 1,0-1,0 1,0-1,0 1,0-1,0 0,-1-3,1 0,0 0,1 0,-1 0,1-1,-1 1,1 0,1-1,12-34,-8 22,-1 5,3-9,-2 0,1-1,-5 8,-2 14,0 0,0 0,0 0,0 0,0 0,0 0,0 0,0-1,0 1,0 0,0 0,0 0,0 0,0 0,0 0,0 0,0 0,0 0,-1-1,1 1,0 0,0 0,0 0,0 0,0 0,0 0,0 0,0 0,0 0,0 0,0 0,0 0,0 0,-1 0,1 0,0-1,0 1,0 0,0 0,0 0,0 0,0 0,0 0,0 0,-1 0,1 0,0 0,0 0,0 0,0 0,0 0,0 1,-6 3,-4 8,-15 33,25-46,0 1,0 0,0 0,0 0,-1 0,1-1,0 1,0 0,0 0,0 0,0 0,0-1,0 1,0 0,0 0,0 0,0 0,0 0,-1-1,1 1,0 0,0 0,0 0,0 0,0 0,-1 0,1 0,0 0,0 0,0 0,0 0,-1-1,1 1,0 0,0 0,0 0,0 0,-1 0,1 0,0 0,0 0,0 0,0 1,0-1,-1 0,1 0,0 0,0 0,0 0,0 0,-1 0,1 0,0 0,0 0,0 1,0-1,0 0,0 0,0 0,-1 0,1 0,0 1,0-1,0 0,0 0,-1-19,1 13,-1 6,1-1,0 0,0 0,0 1,-1-1,1 0,0 1,-1-1,1 0,0 1,-1-1,1 1,-1-1,1 0,-1 1,1-1,-1 1,1 0,-1-1,0 0,-1 1,1-1,-1 0,0 1,1-1,-1 1,0 0,0-1,1 1,-2 0,-3 0,0 0,0 1,0-1,-5 3,-9 1,10-1,0-1,-1 0,1-1,-3 0,11-1,1 0,0 0,0 0,-1 0,1 1,0-1,0 0,0 1,-1-1,1 0,0 1,0 0,0-1,0 1,0 0,0-1,0 1,-1 1,1-1,0 1,0 0,0 0,0 0,0-1,0 1,0 0,0 2,-1 2,0 0,-1 0,1-1,-3 3,4-6,0-1,0 1,-1 0,1 0,-1 0,0-1,1 1,-1-1,0 1,0-1,0 0,0 0,-1 1,3-2,0 0,0 0,0 0,0 0,0 0,0 0,0 0,0 0,0 0,0 0,0 0,0 0,-1 0,1 0,0 0,0 0,0 0,0 0,0 0,0 0,0 0,0 0,0 0,0 0,-1 0,1 0,0 0,0 0,0 0,0 0,0 0,0 0,0 0,0 0,0 0,0 0,0 0,0 0,-1 0,1-1,0 1,0 0,0 0,0 0,0 0,0 0,0 0,0 0,0 0,0 0,0 0,0 0,0-1,0 1,0 0,2-7,6-6,-7 11,14-23,-14 24,0-1,0 0,0 0,-1 0,1 0,0 0,-1 0,0 1,1-2,-1 1,0-1,-21 25,19-20,-1-1,1 1,-1-1,1 0,-1 0,1 0,-1-1,1 1,-1 0,0-1,1 0,-1 0,-2 0,5 0,0 1,0-1,0-1,0 1,0 0,-1 0,1 0,0 0,0 0,0 0,0 0,0 0,0 0,0 0,-1 0,1 0,0 0,0 0,0 0,0 0,0 0,0 0,0-1,0 1,0 0,0 0,0 0,-1 0,1 0,0 0,0 0,0-1,0 1,0 0,0 0,0 0,0 0,2-6,4-4,0 3,-1 0,-1-1,2-2,-5 8,1-1,-1 1,1 0,0 0,0 0,0 0,0 0,0 0,1 1,-1-1,0 1,1-1,-1 1,1 0,0 0,0 0,4-1,1 0,0 0,-1 0,1 1,1 1,-40 24,17-16,9-5,0 0,1 0,-1 0,-1 1,5-2,0-1,-1 0,1 1,0-1,0 1,0-1,0 1,0-1,0 1,1 0,-1 0,0-1,1 1,-1 0,1 0,0 1,-1 1,0-1,0 0,0 1,0-1,0 0,-1 0,1 0,-1 0,0 0,0 0,0 0,0-1,0 1,-2 1,4-4,-1 0,1 0,0 0,0 0,0 0,0 0,0 0,0 0,0 0,0 0,0 0,0 0,0 0,0 0,0 0,0 0,0 0,0 0,-1 0,1 0,0 0,0 1,0-1,0 0,0 0,0 0,0 0,0 0,0 0,0 0,0 0,0 0,0 0,0 0,0 0,0 0,0 1,0-1,0 0,0 0,0 0,0 0,0 0,0 0,1 0,-1 0,0 0,0 0,0 0,0 0,0 0,0 0,5 2,9-2,-13 0,33-2,-1-1,1-1,0-2,-1-1,0-2,17-7,-42 13,0 0,0-1,0 0,0 0,-1-1,1 0,-1 0,6-6,-12 11,-1-1,0 1,1-1,-1 1,0 0,1-1,-1 1,0-1,1 1,-1-1,0 1,0-1,1 1,-1-1,0 0,0 1,0-1,0 1,0-1,0 1,0-1,0 0,0 1,0-1,-1 1,1 0,0-1,-1 1,1-1,0 1,-1 0,1-1,0 1,-1 0,1-1,-1 1,1 0,-1 0,1-1,0 1,-1 0,0 0,-3-2,-1 1,0 1,0-1,1 0,-1 1,0 0,-25-2,-23 2,52 0,0 0,1 0,-1 0,0 0,0 0,0 0,1 0,-1 0,0 0,0 1,1-1,-1 0,0 1,1-1,-1 0,0 1,1-1,-1 1,0-1,1 1,-1-1,1 1,-1 0,0 0,1 1,-1 0,1 0,-1 0,1 1,0-1,-1 0,1 0,0 0,1 1,4 391,-6-316,1-139,-1-4,6-56,-5 120,1-3,-1-1,1 0,0 1,0-1,0 1,1-1,-2 5,0 0,0 0,0 0,0 0,0 1,0-1,0 0,0 0,0 0,0 0,0 0,0 0,0 0,0 0,0 0,0 0,0 0,1 0,-1 0,0 0,0 0,0 0,0 0,0 0,0 0,0 0,0 0,0 0,0 0,0 0,0 0,0 0,0 0,0 0,0 0,0 0,0 0,0 0,0 0,1 0,-1 0,0 0,0 0,0 0,0 0,0 0,0 0,0 0,0 0,0 0,0 0,0 0,0 0,0 0,0 0,0 0,0 0,0-1,0 1,0 0,0 0,0 0,0 0,0 0,0 0,0 0,0 0,0 0,2 7,-1 8,-3 62,-4 5,-1 17,7-98,-1 14,2-11,2-9,3-16,-2 0,1-8,2-14,4-7,16-42,-21 77,-4 13,-1 3,0 7,-1-8,0 20,0-1,-2 1,-2 9,-14 60,10-49,3-16,-16 78,3 9,17-90,1-16,1-5,4-10,52-168,13-35,-64 199,-6 14,1 0,-1 0,0 0,0-1,0 1,0 0,0 0,0 0,0 0,0 0,0 0,0 0,0 0,0 0,0 0,0 0,0 0,0 0,0 0,0 0,1 0,-1 0,0 0,0 0,0 0,0 0,0 0,0 0,0 0,0 0,0 0,0 0,0 0,1 0,-1 0,0 0,0 0,0 0,0 0,0 0,0 0,0 0,0 0,0 0,0 0,0 0,0 0,0 0,0 0,1 0,-1 0,0 0,0 0,0 1,0-1,0 0,0 0,0 0,0 0,0 0,0 0,0 0,0 0,0 0,0 0,0 0,0 0,0 1,0-1,0 5,1 1,-1 0,0 0,0 0,-1 0,0-1,0 1,0 0,0 0,-11 45,-1-2,-14 31,-10 36,30-82,13-47,1 0,1 0,0 1,9-10,-16 21,-1 0,1 1,-1-1,1 1,-1-1,1 1,0-1,-1 1,1 0,0-1,-1 1,1 0,0-1,-1 1,0 0,0 0,0 0,1 0,-1 0,0 0,0 0,0 1,0-1,1 0,-1 0,0 0,0 0,0 0,1 0,-1 0,0 0,0 0,0 0,0 1,0-1,1 0,-1 0,0 0,0 0,0 0,0 1,0-1,0 0,1 2,-1-1,1 1,-1 0,1 0,-1-1,0 1,0 0,0 0,0 1,-3 42,-8 32,1-5,-3 88,13-159,0 0,0 0,-1 0,1 0,0 0,0-1,-1 1,1 0,0 0,-1 0,1 0,-1-1,1 1,0-1,-1 1,1-1,0 0,0 0,0 0,-1 0,1 0,0 0,0 0,0 0,-1 0,1 1,0-1,0 0,-1 0,1 0,0 0,0 0,0 0,-1 0,1-1,0 1,0 0,0 0,-1 0,1 0,0 0,0 0,0 0,-1 0,-1-2,0 0,0 1,1-1,-1 0,0 0,1 0,-1-1,1 2,-19-30,18 28,0 0,1 0,-1-1,1 1,0-1,0 1,0-1,0 1,1-1,0 2,0 1,0 0,0-1,1 1,-1-1,1 1,-1 0,1-1,-1 1,1 0,0-1,-1 1,1 0,0 0,0 0,1-1,19-17,-17 16,25-19,-13 12,-1-2,-1 0,9-10,-22 21,-1 1,1 0,-1-1,1 1,-1-1,1 1,-1-1,0 1,1-1,-1 1,0-1,1 1,-1-1,0 1,0-1,0 0,1 1,-1-1,0 1,0-1,0 0,0 1,0-1,0 0,0 1,0-1,-1 0,0 1,1-1,-1 1,0-1,1 1,-1 0,0-1,0 1,1 0,-1-1,0 1,0 0,0 0,0 0,1 0,-1 0,0 0,0 0,-1 0,-22-3,0 2,0 1,0 1,-13 2,14-1,0 0,-1-2,-1-1,-8 1,30 0,-14-1,17 1,-1 0,1 0,0 0,-1-1,1 1,0 0,-1 0,1 0,0 0,0 0,-1-1,1 1,0 0,-1 0,1-1,0 1,0 0,0 0,-1-1,1 1,0 0,0-1,0 1,0 0,-1 0,1-1,0 1,0 0,0-1,0 1,0-1,0 1,0 0,0-1,0 1,0 0,0-1,0 1,0 0,0-1,1 1,-1 0,1-4,1 1,0-1,0 1,0 0,0 0,0-1,1 2,1-3,26-23,-19 19,4-6,-8 8,0 1,0 0,6-4,-13 10,0 0,0 0,1 0,-1-1,0 1,0 0,0 0,0 0,0 0,0 0,0 0,0 0,0 0,0 0,1 0,-1 0,0 0,0 0,0 0,0 0,0 0,0 0,0 0,1 0,-1 0,0 0,0 0,0 0,0 0,0 0,0 0,0 0,0 0,1 0,-1 0,0 0,0 0,0 0,0 0,0 0,0 0,0 0,0 0,0 0,1 0,-3 6,-4 7,-13 13,-3 3,19-26,-1 1,0-1,1 0,-1 0,0 0,-1 0,1-1,0 1,-1-1,1 0,-1-1,0 1,0-1,-4 1,9-2,0 0,0 0,0 0,0 0,0 0,0 0,0 0,0 0,0 0,0-1,0 1,0 0,0 0,0 0,0 0,0 0,0 0,0 0,0 0,0 0,0 0,0 0,0 0,0 0,0 0,0 0,0 0,0 0,0 0,0 0,0 0,0 0,0 0,0 0,0 0,0 0,0 0,0 0,0 0,0 0,0 0,0 0,0 0,0-1,0 1,0 0,0 0,0 0,0 0,0 0,0 0,0 0,0 0,0 0,-1 0,1 0,0 0,0 0,0 0,0 0,0 0,0 0,0 0,0 0,0 0,0 1,4-5,4-4,-2 4,-1 0,1 0,-1-1,0 0,0 0,-1 0,4-6,15-15,-27 37,1-5,0-1,0 0,-1 0,0 0,0 0,0 0,0-1,-1 0,1 0,-1 0,0-1,0 1,-2-1,-7 6,9-5,0-1,0 0,0 0,-2 1,6-4,-1 0,1 1,0-1,0 1,0-1,0 0,0 0,-1 0,1 0,0 0,0 0,0 0,0 0,-1 0,1 0,0-1,0 1,0-1,0 1,0 0,0-1,0 0,-1 1,2-1,-1 0,0 0,1 0,-1 0,0 0,1 1,-1-1,1 0,-1 0,1 0,0-1,-1 1,1 0,0 0,0 0,0 0,0 0,0 0,0 0,0 0,0 0,0 0,0 0,1-1,-1-1,1 0,0 0,0 0,0 0,1 0,-1 0,2-2,2-1,0-1,0 1,3-1,-4 2,1 0,-1 0,0 0,0 0,1-4,-4 6,1 1,-1 0,1-1,-1 1,1 0,0 0,0 0,0 0,1 0,-2 1,-1 1,1-1,0 1,0-1,0 1,0-1,0 1,0 0,0 0,0-1,0 1,0 0,0 0,-1 0,1 0,0 0,0 0,0 0,0 0,0 1,0-1,0 0,0 1,0-1,0 0,0 1,0 0,0-1,0 1,0 0,0 0,-1 0,1 0,0 0,-1 0,1 0,0 0,-1 0,1 0,-1 0,0 0,1 0,-1 0,0 0,0 1,1-1,-1 0,0 0,0 0,-1 1,1-1,0 0,0 0,0 0,-1 0,1 3,-1-1,0 0,0 0,0 1,-1-1,1 0,-1 0,-1 2,-21 22,24-27,0 1,-1-1,1 0,0 1,-1-1,1 1,-1-1,1 0,-1 1,1-1,-1 0,1 0,-1 0,0 1,1-1,-1 0,1 0,-1 0,1 0,-1 0,0 0,1 0,-1 0,1 0,-1 0,1 0,0 0,-1 0,1 0,0 0,0-1,0 1,-1 0,1 0,0 0,0 0,0 0,0-1,0 1,-1 0,1 0,0 0,0 0,0-1,0 1,0 0,0 0,0 0,0-1,0 1,0 0,0-1,0 1,0-1,0 0,0 1,0-1,0 1,0-1,1 0,-1 1,0-1,0 1,1-1,-1 0,5-5,0-1,1 1,-1 0,1 0,0 1,2-1,16-17,-9 7,-12 11,0 1,1 0,0 0,0 0,0 0,0 1,1 0,-1 0,2 0,-39 4,19-1,-113 0,182-1,61 2,-116-1,1 0,-1 0,1 0,0 0,-1 0,1 0,-1 0,1 0,-1 1,1-1,-1 0,1 0,0 0,-1 1,1-1,-1 0,1 1,-1-1,0 0,1 1,-1-1,1 1,-1-1,1 1,-1 0,0-1,0 1,0-1,0 1,0 0,0-1,0 1,0-1,0 1,0 0,0-1,-1 1,1-1,0 1,0-1,-1 1,1 0,0-1,-1 1,-1 1,0 1,0 0,0-1,0 1,0-1,-1 0,1 0,-2 0,-13 11,12-9,0 0,-1-1,-4 3,-4 0,10-4,-1 0,1 0,-1 0,1 1,0-1,-1 2,5-4,-1 1,1-1,0 0,0 0,0 0,0 0,0 0,-1 0,1 1,0-1,0 0,0 0,0 0,-1 0,1 0,0 0,0 0,0 0,0 0,-1 0,1 0,0 0,0 0,0 0,-1 0,1 0,0 0,0 0,0 0,-1 0,1 0,0 0,0 0,0 0,-1 0,-2-8,3-14,0 19,0-41,0-43,-2 67,0 0,-1 0,-2-7,-1-1,-6-21,12 48,-1 0,1-1,-1 1,0 0,1 0,-1 0,0 0,0 0,1 0,-1 0,0 0,0 0,0 0,0 1,1 0,-1-1,1 1,-1 0,0-1,1 1,-1 0,1 0,-1 0,1-1,-1 1,0 0,1 0,-1 0,0 0,1 0,-1 0,1 0,-1 0,0 1,1-1,-1 0,1 0,-1 0,1 1,-1-1,0 0,1 1,0-1,0 0,-1 0,1 1,0-1,0 0,0 0,-1 1,1-1,0 0,0 1,0-1,0 0,0 1,0-1,0 0,0 1,0-1,0 0,0 1,0-1,0 0,0 1,0-1,0 0,0 1,0-1,1 0,-1 1,0-1,0 0,0 0,0 1,1-1,-1 0,0 1,9 9,-5-6,0-1,0 0,0 0,1 0,2 1,16 11,-23-15,0 0,0 0,0 0,0 0,0 0,0 0,0 0,0 0,0 0,0 0,0 1,0-1,0 0,0 0,0 0,0 0,0 0,0 0,0 0,0 0,0 0,0 0,0 0,0 0,0 0,0 0,0 0,0 0,0 0,0 0,0 1,0-1,0 0,0 0,0 0,0 0,0 0,0 0,0 0,0 0,0 0,0 0,0 0,0 0,0 0,0 0,-1 0,1 0,0 0,0 0,-5 2,-8 1,11-2,-8 1,4 0,1-1,-1 0,-3 1,7-2,0 0,0 0,0 0,0-1,1 1,-1 0,0-1,0 1,0-1,0 0,1 1,-2-2,2 2,1 0,0 0,0 0,0 0,0 0,0 0,-1 0,1 0,0-1,0 1,0 0,0 0,0 0,0 0,0 0,-1 0,1 0,0 0,0 0,0-1,0 1,0 0,0 0,0 0,0 0,0 0,0 0,0-1,0 1,0 0,0 0,0 0,0 0,0 0,0-1,0 1,0 0,5-2,9 1,-14 1,27 1,1 2,-1 0,9 4,21 2,-56-9,-1 0,0 0,0 0,1 0,-1 0,0 0,0 0,1 0,-1 0,0 0,1 0,-1 0,0 1,0-1,1 0,-1 0,0 0,0 0,0 0,1 1,-1-1,0 0,-4 3,-9 1,-23 1,52 0,56 7,-103-5,8-5,-1-2,-13-1,37 1,-1 0,1 0,-1-1,1 1,-1 0,1 0,0 0,-1-1,1 1,-1 0,1-1,-1 1,1 0,0-1,-1 1,1 0,0-1,-1 1,1-1,0 1,0-1,-1 1,1 0,0-1,0 1,0-1,0 1,0-1,0 1,0-1,0 1,0-1,0 1,0-1,1-22,0 15,-1 0,-1 1,0-1,0 0,0 0,-1 1,0-1,-2-3,3 9,-1-9,0-1,1 1,0 0,0-1,2 1,0-7,0-8,-1 17,0 1,-1-1,0 1,0-1,-2-2,3 11,0 0,0 0,0 0,0 0,0 0,0 0,0 0,0 0,0 0,0 0,0 0,0 0,0 0,0 0,0 0,0 0,0 0,0 0,0 0,0 0,-1 0,1 0,0 0,0 0,0 0,0 0,0 0,0 0,0 0,0 0,0 0,0 0,0 0,0 0,0 0,0 0,0 0,0 0,0 0,0 0,-1 0,1 0,0 0,0 0,0 0,0 0,0 0,0 0,0 0,0 0,0 1,0-1,0 0,0 0,0 0,0 0,0 0,0 0,0 0,0 0,0 0,0 0,0 0,0 0,-4 8,-2 9,6-17,-11 26,7-16,-1 1,1 0,1 0,0 0,1 0,0 1,0 3,3-22,0 0,1 0,0 0,0 0,0 1,1-1,0 0,1 1,1-2,1-3,-1-1,2-4,1-13,-9 26,-2 5,-2 7,-2 4,2 0,0 1,-5 12,10-26,0 0,0 0,0 0,0 0,0 0,0 0,-1 0,1 1,0-1,0 0,0 0,0 0,0 0,0 0,0 0,0 0,0 1,0-1,0 0,0 0,0 0,0 0,-1 0,1 0,0 0,0 0,0 0,0 0,0 0,0 0,0 0,-1 0,1 0,0 0,0 0,0 0,0 0,0 0,-2-5,1-14,1 12,0 6,0 0,0 0,0 0,-1 0,1 0,0 0,-1 0,1 0,-1 1,1-1,-1 0,1 0,-1 0,1 0,-1 1,0-1,0 0,1 0,-1 1,0-1,0 1,0-1,0 1,1-1,-1 1,0-1,0 1,0 0,-1 0,2-1,-1 1,0 0,0 0,0 0,0 0,0 0,1 0,-1 1,0-1,0 0,0 0,0 1,1-1,-1 0,0 1,0-1,1 1,-1-1,0 1,1-1,-1 1,0-1,1 1,-1 0,1-1,-1 1,1 0,-1 0,1-1,0 1,-1 0,1 0,0 0,0-1,0 1,-2 4,2 1,-1-1,1 0,0 0,0 4,0-4,0 1,0-1,-1 1,0 0,0-1,-8 39,8-43,1-1,0 0,0 1,0-1,-1 0,1 1,0-1,0 0,0 1,0-1,0 0,0 1,0-1,0 0,0 1,0-1,0 0,0 1,0-1,0 1,0-1,0 0,1 1,-1-1,0 0,0 1,0-1,0 0,1 0,-1 1,0-1,0 0,1 0,-1 1,0-1,0 0,1 0,-1 0,0 1,1-1,-1 0,0 0,1 0,-1 0,0 0,1 0,-1 0,0 1,1-1,-1 0,1 0,1-1,0 1,0 0,0 0,0-1,1 1,-1-1,0 0,0 0,7-3,-1 0,0-1,0-1,0 1,0-1,-1 0,2-3,4-5,-1 1,0-2,2-5,13-22,-27 42,0-1,0 1,0 0,0 0,0 0,0 0,0 0,0 0,0 0,0 0,0 0,0 0,0-1,0 1,0 0,0 0,0 0,0 0,0 0,0 0,0 0,1 0,-1 0,0 0,0 0,0 0,0 0,0 0,0 0,0-1,0 1,0 0,0 0,1 0,-1 0,0 0,0 0,0 0,0 0,0 0,0 0,0 0,0 0,0 0,1 1,-1-1,0 0,0 0,0 0,0 0,0 6,-4 13,4-16,-7 32,5-18,-1-1,-1 0,-1 0,0 0,5-16,0 0,0 1,0-1,0 0,0 0,0 0,0 0,0 1,0-1,0 0,-1 0,1 0,0 0,0 1,0-1,0 0,0 0,0 0,0 0,-1 0,1 0,0 1,0-1,0 0,0 0,0 0,-1 0,1 0,0 0,0 0,0 0,0 0,-1 0,1 0,0 0,0 0,0 0,-1 0,-2-6,0-14,2 19,-1-14,1-1,0 0,1 0,0 0,2-4,1 43,13 348,-4-77,-12-328,0 0,2 0,5-19,3-4,12-38,-20 87,2-4,-1 0,-1 1,1-1,-2 0,0 0,-1-7,0 19,0-1,0 1,0-1,0 0,0 1,0-1,0 1,0-1,-1 0,1 1,0-1,-1 1,1-1,0 1,-1-1,1 1,0-1,-1 1,1 0,-1-1,1 1,-1-1,1 1,-1 0,1 0,-1-1,1 1,-1 0,1 0,-1-1,0 1,1 0,-1 0,1 0,-1 0,0 0,1 0,-1 0,1 0,-1 0,0 0,1 1,-1-1,1 0,-1 0,0 1,-1-1,1 1,-1-1,0 1,1 0,-1 0,0 0,1 0,-1 0,1 0,0 0,-1 0,1 1,0-1,0 1,-1 0,0 2,1 0,0 0,0 0,0 1,0-1,1 0,0 1,-4 17,1-7,2-11,1 1,-1-1,-1 0,1 0,-1 0,1 0,-1 0,0 0,-2 1,-25 43,22-39,6-7,-1 0,0 1,1-1,0 0,-1 1,1 0,0-1,0 0,0 0,-1 0,1 0,-1 0,1 0,-1 0,0-1,0 1,-1 1,3-3,-1 0,1 1,-1-1,1 1,-1-1,1 0,-1 1,1-1,-1 0,0 0,1 1,-1-1,1 0,-1 0,0 0,1 0,-1 0,0 0,1 0,-1 0,1 0,-1 0,0 0,1 0,-1-1,0 1,1 0,-1 0,1-1,-1 1,1 0,-1-1,1 1,-1 0,1-1,-1 1,1-1,-1 1,1-1,0 1,-1-1,1 1,0-1,-1 0,1-1,-1 1,1 0,-1-1,1 1,0 0,0-1,-1 1,1-1,0 1,0-1,1 1,-1 0,0-1,7-22,-2 5,-4 9,0 0,-1 0,0-1,0 1,-1 0,-2-9,-1 2,0 0,-1 0,-5-10,4 15,4 8,0-1,0 1,1-1,-1 1,1-1,0 1,1-1,-1 0,1-1,0 4,0-1,-1 1,1-1,0 1,-1-1,1 1,-1-1,0 1,0-1,0 1,0 1,1 0,-1 0,0 0,0 0,0 0,0 0,0 0,0 1,0-1,0 0,0 0,0 1,0-1,0 0,-1 1,1 0,0-1,0 1,-6-2,-9-3,16 5,0 0,0 0,0 0,0 0,-1 0,1 0,0 0,0 0,0 0,0 0,0 0,0 0,0 0,0 0,0 0,0 0,0 0,0 0,0 0,0 0,0 0,0 0,0 0,0 0,0 0,0 0,0 0,0 0,0-1,0 1,0 0,0 0,0 0,0 0,0 0,0 0,0 0,0 0,0 0,0 0,0 0,0 0,0 0,0 0,0 0,0 0,0 0,0 0,0 0,0-1,0 1,0 0,0 0,0 0,0 0,0 0,0 0,0 0,0 0,0 0,0 0,0 0,0 0,0 0,0 0,6-1,6 0,16 0,-2 2,0-2,0-1,5-2,-25 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2:25.19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3:15.56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01.571"/>
    </inkml:context>
    <inkml:brush xml:id="br0">
      <inkml:brushProperty name="width" value="0.05" units="cm"/>
      <inkml:brushProperty name="height" value="0.05" units="cm"/>
      <inkml:brushProperty name="color" value="#FFFFFF"/>
      <inkml:brushProperty name="ignorePressure" value="1"/>
    </inkml:brush>
  </inkml:definitions>
  <inkml:trace contextRef="#ctx0" brushRef="#br0">109 0,'-1'2,"0"-1,0 0,0 1,1-1,-1 0,0 1,1-1,-1 1,1-1,-1 1,1-1,0 1,-1 0,0 23,0-7,-1-5,1-9,0 1,1-1,-1 0,1 1,0-1,0 2,1-5,-1 0,0-1,0 1,1 0,-1-1,0 1,1 0,-1-1,1 1,-1-1,1 1,-1-1,1 1,-1-1,1 1,0-1,-1 0,1 1,0-1,-1 0,1 1,0-1,-1 0,1 0,0 0,-1 0,1 1,0-1,0 0,3 0,1 0,0 0,0 0,0 0,-1 0,-2 0,1 0,-1 0,0-1,0 1,1 0,-1-1,0 0,0 1,0-1,0 0,0 0,0 0,1-1,-3 2,0 0,0 0,0 0,0 0,0 0,0 0,1 0,-1 0,0 0,0 0,0-1,0 1,0 0,0 0,0 0,0 0,0 0,0 0,0 0,0-1,0 1,0 0,0 0,0 0,0 0,0 0,0 0,0 0,0-1,0 1,0 0,0 0,0 0,0 0,0 0,0 0,0 0,-1-1,1 1,0 0,0 0,0 0,0 0,0 0,0 0,0 0,0 0,0 0,-1 0,1 0,0 0,0 0,0 0,0 0,-8-3,-12 1,0 0,1 1,-13 2,-23-2,54 1,1 0,-1 0,0 0,0 0,0 0,1 0,-1 0,0-1,0 1,0 0,1-1,-1 1,0 0,1-1,-2 0,2 1,0 0,0 0,0-1,0 1,0 0,-1 0,1-1,0 1,0 0,0 0,0-1,0 1,0 0,0 0,0-1,0 1,0 0,0-1,0 1,0 0,0 0,1-1,-1 1,0 0,0 0,0-1,0 1,0 0,2-2,-1 0,1 0,0 0,-1 1,1-1,0 1,0-1,2 0,3-2,0 1,0 0,0 0,1 1,-1 0,1 0,5 0,-9 1,-12 4,15-2,18 0,-24-1,20 1,20-4,-46 3,1 1,0-1,0 1,-4 1,2 1,0-1,1 1,-1 0,1 1,0-1,-2 2,4-2,0-1,0 1,1 0,-1 0,0 0,1 0,0 0,0 1,0-1,-1 3,3-5,-1 0,1-1,0 1,0-1,0 1,-1-1,1 1,0 0,0-1,0 1,0-1,0 1,0 0,0-1,0 1,1-1,-1 1,0 0,0-1,0 1,1-1,-1 0,0 1,0-1,1 0,-1 0,0 1,1-1,-1 0,1 0,-1 0,0 1,1-1,-1 0,1 0,-1 0,0 0,1 0,-1 0,1 0,-1 0,1 0,2 0,-1-1,1 1,0-1,0 0,0 1,-1-2,2 1,7-5,0 0,-1 0,0-1,6-4,-13 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3:39.22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190 8,'-40'7,"22"-2,-1-2,0-1,-17 1,21-3,-20-1,35 1,-1 0,1 0,0 0,-1 0,1 0,-1 0,1-1,0 1,0 0,-1 0,1 0,0-1,-1 1,1 0,0 0,0-1,-1 1,1 0,0 0,0-1,0 1,-1 0,1-1,0 1,0 0,0-1,0 1,0-1,0 1,0 0,0-1,0 1,0 0,0-1,0 1,0 0,0-1,0 1,0-1,0 1,0 0,0-1,1 1,-1-1,0 0,0 1,0-1,1 0,-1 1,0-1,1 1,-1-1,1 0,-1 1,1-1,-1 1,1-1,-1 1,1-1,-1 1,1 0,0-1,-1 1,1 0,0-1,8 0,0 0,1 1,-1 0,4 1,11 0,-2-2,-19 0,-15 1,-10 0,20 0,2 0,13 0,49 0,-60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3:48.94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4:35.85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133 16,'35'-1,"-13"0,0 1,6 2,-10 2,-17-4,1 0,-1 0,0 0,-1 1,1-1,0 1,0-1,0 1,0-1,0 1,0-1,0 1,-1 0,1 0,0 0,0 1</inkml:trace>
  <inkml:trace contextRef="#ctx0" brushRef="#br0" timeOffset="1823.436">263 40,'9'0,"12"1,-20-1,1 1,-1-1,1 1,-1-1,0 1,1-1,-1 1,0 0,0 0,1 0,-1 0,0 0,1 0,-2 0,1-1,-1 1,1-1,-1 1,1-1,-1 1,1-1,0 0,-1 0,1 1,-1-1,1 0,0 0,0 1,-1-1,0 0,1 0,-1 0,0 0,0 0,1-1,-1 1,0 0,0 0,1 0,-1 0,0 0,0 0,0 0,1 0,-1-1,0 1,0 0,0 0,1 0,-1 0,0-1,0 1,0 0,0 0,0-1,1 1,-1 0,0 0,0 0,0-1,0 1,0 0,0 0,0-1,0 1,0 0,0-1,0-1</inkml:trace>
  <inkml:trace contextRef="#ctx0" brushRef="#br0" timeOffset="-6289.872">128 23,'7'9,"1"-1,-1 0,1 0,2 1,-8-8,-1 0,1 0,-1 0,1 0,-1-1,1 1,0-1,-1 1,1-1,0 1,-1-1,2 0,21 1,-19-1,26 0,-18 1,1-1,-1 0,1-1,1-1,-12 1,1-1,-1 1,0 0,-1-1,1 1,0-1,2-2,10-5,-11 7,0 1,0-1,1 1,0 0,16-5,-13 3,1 0,-1 1,1 0,-1 1,1 0,0 0,6 1,46-3,-58 3</inkml:trace>
  <inkml:trace contextRef="#ctx0" brushRef="#br0" timeOffset="-4870.767">479 1,'0'0</inkml:trace>
  <inkml:trace contextRef="#ctx0" brushRef="#br0" timeOffset="-3119.423">406 5,'-17'4,"-1"-1,0-1,1-1,-6 0,19-1,-11 0,1 0,0 1,-11 1,15 0,0-1,0 0,-5-1,12 0</inkml:trace>
  <inkml:trace contextRef="#ctx0" brushRef="#br0" timeOffset="5060.638">159 62,'-7'2,"-1"-1,1 0,-1-1,0 0,1 0,-4-1,-11 0,-46 1,65 0</inkml:trace>
  <inkml:trace contextRef="#ctx0" brushRef="#br0" timeOffset="5899.904">95 49</inkml:trace>
  <inkml:trace contextRef="#ctx0" brushRef="#br0" timeOffset="7330.14">153 71</inkml:trace>
  <inkml:trace contextRef="#ctx0" brushRef="#br0" timeOffset="8142.334">109 71</inkml:trace>
  <inkml:trace contextRef="#ctx0" brushRef="#br0" timeOffset="9194.894">56 71</inkml:trace>
  <inkml:trace contextRef="#ctx0" brushRef="#br0" timeOffset="11379.527">1 71</inkml:trace>
  <inkml:trace contextRef="#ctx0" brushRef="#br0" timeOffset="12229.463">58 71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4:51.803"/>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trace contextRef="#ctx0" brushRef="#br0" timeOffset="712.174">73 5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4:56.502"/>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03.316"/>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4,'30'-1,"-6"1,15 1,-24 1,17 0,-13-1,-16-1,1 1,0-1,0 0,0 0,-1-1,1 1,0-1,0 0,-1 0,1 0,1-1,-4 2,0-1,0 1,0 0,0 0,0-1,0 1,0 0,0 0,0 0,0 0,0 0,0 0,0 0,0 0,0 0,-1 1,1-1,0 0,0 1,0-1,0 0,0 1,0-1,0 1,-1 0,1-1,0 1,12 6,-8-6,1 0,-1-1,0 1,1-1,-1 0,1-1,-1 1,14-1,87 3,-96-2,-1-1,1 0,3-2,-6 2,-1 0,1 0,0 0,0 1,0 0,0 0,1 1,5 2,-9-2,0 0,0 0,1-1,-1 1,0-1,0 0,1 0,-1-1,4 0,-5 1,0-1,0 1,1 0,-1 0,0 0,0 0,0 1,3 0,9 1,17-5,-9 7,-13-2,-8-2,0 0,0 0,-1 0,1-1,0 1,-1 0,1-1,0 0,-1 1,1-1,1-1,11-3,8 4,-19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08.346"/>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2,'33'0,"-11"-1,-1 1,5 2,-12-1,14 2,-23-3,8 0,-12 0,-1 0,1 0,-1 0,0 0,1 0,-1 0,1 0,-1 0,1 0,-1 1,0-1,1 0,-1 0,1 0,-1 1,0-1,1 0,-1 1,0-1,0 0,1 1,-1-1,1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17.482"/>
    </inkml:context>
    <inkml:brush xml:id="br0">
      <inkml:brushProperty name="width" value="0.05" units="cm"/>
      <inkml:brushProperty name="height" value="0.05" units="cm"/>
      <inkml:brushProperty name="color" value="#FFFFFF"/>
      <inkml:brushProperty name="ignorePressure" value="1"/>
    </inkml:brush>
  </inkml:definitions>
  <inkml:trace contextRef="#ctx0" brushRef="#br0">791 25,'-215'0,"213"0,0 0,1-1,-1 1,0 0,0-1,1 0,-1 1,0-1,0 0,-11-5,2 4,1 1,0 0,-1 1,0 0,4 0,-1 0,0 1,1 0,-1 0,1 1,-1 0,1 1,-3 1,4-2,0-1,1 1,-1-1,0 0,0 0,-4 0,-38-1,20-1,-232 1,257 0,1-1,0 1,0-1,0 1,0-1,-1 0,1 1,-1-2,1 1,0 0,-1 0,1 0,-1 1,1-1,-1 1,0-1</inkml:trace>
  <inkml:trace contextRef="#ctx0" brushRef="#br0" timeOffset="844.42">107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21.526"/>
    </inkml:context>
    <inkml:brush xml:id="br0">
      <inkml:brushProperty name="width" value="0.05" units="cm"/>
      <inkml:brushProperty name="height" value="0.05" units="cm"/>
      <inkml:brushProperty name="color" value="#FFFFFF"/>
      <inkml:brushProperty name="ignorePressure" value="1"/>
    </inkml:brush>
  </inkml:definitions>
  <inkml:trace contextRef="#ctx0" brushRef="#br0">239 0,'-236'0,"233"0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25.015"/>
    </inkml:context>
    <inkml:brush xml:id="br0">
      <inkml:brushProperty name="width" value="0.05" units="cm"/>
      <inkml:brushProperty name="height" value="0.05" units="cm"/>
      <inkml:brushProperty name="color" value="#FFFFFF"/>
      <inkml:brushProperty name="ignorePressure" value="1"/>
    </inkml:brush>
  </inkml:definitions>
  <inkml:trace contextRef="#ctx0" brushRef="#br0">228 33,'-17'-3,"0"0,0 1,-1 0,1 1,0 1,3 1,0-1,0 0,0-1,0-1,0 0,0 0,8 0,5 2,0 0,0 0,0 0,0 0,0 0,0 0,0 0,0-1,1 1,-1 0,0-1,0 1,0-1,1 1,-1-1,0 1,0-1,1 0,-1 1,1-1,-1 0,0 1,1-1,-1 0,0-2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07.135"/>
    </inkml:context>
    <inkml:brush xml:id="br0">
      <inkml:brushProperty name="width" value="0.05" units="cm"/>
      <inkml:brushProperty name="height" value="0.05" units="cm"/>
      <inkml:brushProperty name="color" value="#FFFFFF"/>
      <inkml:brushProperty name="ignorePressure" value="1"/>
    </inkml:brush>
  </inkml:definitions>
  <inkml:trace contextRef="#ctx0" brushRef="#br0">48 1,'-2'0,"-2"0,0 0,-2 0,-1 0,0 1,1 1,0 2,2 1,3 0,2-1,2-1,3-1,-1-1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28.178"/>
    </inkml:context>
    <inkml:brush xml:id="br0">
      <inkml:brushProperty name="width" value="0.05" units="cm"/>
      <inkml:brushProperty name="height" value="0.05" units="cm"/>
      <inkml:brushProperty name="color" value="#FFFFFF"/>
      <inkml:brushProperty name="ignorePressure" value="1"/>
    </inkml:brush>
  </inkml:definitions>
  <inkml:trace contextRef="#ctx0" brushRef="#br0">348 42,'-40'1,"-43"-2,47-4,27 3,-1 0,1 1,-6 0,-32-3,43 4,1 0,-1-1,0 1,0-1,1 0,-1 0,0 0,1 0,-1 0,1-1,0 0,-3-1,1 1,0 0,0 0,-1 1,1-1,-4 1,1-1,5 2,0-1</inkml:trace>
  <inkml:trace contextRef="#ctx0" brushRef="#br0" timeOffset="746.265">88 22,'0'0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32.917"/>
    </inkml:context>
    <inkml:brush xml:id="br0">
      <inkml:brushProperty name="width" value="0.05" units="cm"/>
      <inkml:brushProperty name="height" value="0.05" units="cm"/>
      <inkml:brushProperty name="color" value="#FFFFFF"/>
      <inkml:brushProperty name="ignorePressure" value="1"/>
    </inkml:brush>
  </inkml:definitions>
  <inkml:trace contextRef="#ctx0" brushRef="#br0">236 13,'-192'0,"189"0,1 0,-1-1,1 1,0-1,-1 0,1 1,0-1,-1-1,-15-4,15 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37.064"/>
    </inkml:context>
    <inkml:brush xml:id="br0">
      <inkml:brushProperty name="width" value="0.05" units="cm"/>
      <inkml:brushProperty name="height" value="0.05" units="cm"/>
      <inkml:brushProperty name="color" value="#FFFFFF"/>
      <inkml:brushProperty name="ignorePressure" value="1"/>
    </inkml:brush>
  </inkml:definitions>
  <inkml:trace contextRef="#ctx0" brushRef="#br0">247 0,'-7'3,"0"-1,0-1,0 1,0-1,0 0,-1-1,-44 0,21-1,-79 1,106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41.579"/>
    </inkml:context>
    <inkml:brush xml:id="br0">
      <inkml:brushProperty name="width" value="0.05" units="cm"/>
      <inkml:brushProperty name="height" value="0.05" units="cm"/>
      <inkml:brushProperty name="color" value="#FFFFFF"/>
      <inkml:brushProperty name="ignorePressure" value="1"/>
    </inkml:brush>
  </inkml:definitions>
  <inkml:trace contextRef="#ctx0" brushRef="#br0">182 1,'-179'0,"176"0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44.894"/>
    </inkml:context>
    <inkml:brush xml:id="br0">
      <inkml:brushProperty name="width" value="0.05" units="cm"/>
      <inkml:brushProperty name="height" value="0.05" units="cm"/>
      <inkml:brushProperty name="color" value="#FFFFFF"/>
      <inkml:brushProperty name="ignorePressure" value="1"/>
    </inkml:brush>
  </inkml:definitions>
  <inkml:trace contextRef="#ctx0" brushRef="#br0">302 3,'-120'-2,"1"1,60 2,56-1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6:17.25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195 0,'-192'0,"189"0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6:24.59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413 1,'-408'0,"404"0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56.52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12 91</inkml:trace>
  <inkml:trace contextRef="#ctx0" brushRef="#br0" timeOffset="683.197">60 91</inkml:trace>
  <inkml:trace contextRef="#ctx0" brushRef="#br0" timeOffset="6345.985">102 91,'-9'-1,"-1"0,0 0,-3 1,3 0,-1 0,-6-2,4 0,5 1,18 0,197 1,-201 0,-1 0,0-1,5-1,-6 1,1 0,0 0,0 1,3-1,-6 2,0-1,0 0,0 1,0-1,0 1,0 0,1 0,8 3,-9-3</inkml:trace>
  <inkml:trace contextRef="#ctx0" brushRef="#br0" timeOffset="9266.081">325 93,'124'0,"-121"0</inkml:trace>
  <inkml:trace contextRef="#ctx0" brushRef="#br0" timeOffset="12244.139">455 93,'254'0,"-251"0</inkml:trace>
  <inkml:trace contextRef="#ctx0" brushRef="#br0" timeOffset="39273.008">1374 45,'13'6,"-8"-4,0 2,-8-3,2-1,1 0,-1 0,1 0,-1 0,1 0,-1 0,1 0,0 0,-1 0,1-1,-1 1,1 0,-1 0,1-1,0 1,-1 0,1-1,-1 1,1 0,0-1,0 1,-1 0,1-1,0 1,0-1,-1 1,1-1,-1-5,1 1,0-1,0 0,0 0,1-2,-1 7,1 0,-1 0,0 0,0 0,1 1,-1-1,0 0,1 0,-1 0,1 1,-1-1,1 0,-1 1,1-1,-1 1,0 0,0 0,1 0,-1 0,0-1,0 1,0 0,0 0,0 0,0 0,0 0,0 0,1 0,-1 0,0 0,0 0,0 0,0 0,0 0,0 0,0 0,1 0,-1 0,0 0,0 0,0 0,0 0,0 0,0 0,0 0,1 0,-1 0,0 0,0 0,1 7,-1 11,2-26,-2 5</inkml:trace>
  <inkml:trace contextRef="#ctx0" brushRef="#br0" timeOffset="40855.016">1392 56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6:41.88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14,'2'0,"0"0,0 0,0 0,0-1,0 1,0-1,0 0,0 1,-1-1,1 0,1-1,5-2,-6 4,0-1,0 1,0-1,0 1,0 0,0 0,0 0,-1 0,3 0,0 0,0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6:55.83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89 19,'0'2,"0"1,0 3,0-1,0 1,0 0,0-1,0 0,0 0,0-1,0-1,0 1,0-1,0 0</inkml:trace>
  <inkml:trace contextRef="#ctx0" brushRef="#br0" timeOffset="1485.97">60 78</inkml:trace>
  <inkml:trace contextRef="#ctx0" brushRef="#br0" timeOffset="3936.387">69 47</inkml:trace>
  <inkml:trace contextRef="#ctx0" brushRef="#br0" timeOffset="6107.51">71 16</inkml:trace>
  <inkml:trace contextRef="#ctx0" brushRef="#br0" timeOffset="8988.226">71 41</inkml:trace>
  <inkml:trace contextRef="#ctx0" brushRef="#br0" timeOffset="11870.464">69 65</inkml:trace>
  <inkml:trace contextRef="#ctx0" brushRef="#br0" timeOffset="16319.89">21 65</inkml:trace>
  <inkml:trace contextRef="#ctx0" brushRef="#br0" timeOffset="18685.385">1 85</inkml:trace>
  <inkml:trace contextRef="#ctx0" brushRef="#br0" timeOffset="20870.198">18 85</inkml:trace>
  <inkml:trace contextRef="#ctx0" brushRef="#br0" timeOffset="23185.143">3 41</inkml:trace>
  <inkml:trace contextRef="#ctx0" brushRef="#br0" timeOffset="30884.033">148 69,'-5'-4,"0"0,0 0,-1 0,1 0,-1 1,-12-8,17 10,1 1,-1 0,1-1,-1 1,1 0,-1-1,1 1,-1-1,1 1,0-1,-1 1,1-1,0 1,-1-1,1 1,0-1,0 1,0-1,-1 1,1-1,0 0,0 1,0-1,0 1,0-1,0 0,0 1,0-1,0 1,1-1,-1 1,0-1,0 0,0 1,1-1,-1 1,0-1,0 1,1-1,-1 1,1-1,-1 1,0 0,1-1,-1 1,1-1,-1 1,1 0,-1-1,1 1,-1 0,1 0,-1-1,1 1,0 0,-1 0,1 0,-1 0,1 0,0 0,-1 0,1 0,-1 0,1 0,10 0,-7-1,0 1,0 0,1 0,-1 0,0 1,0 0,0 0,-4-1,1 0,-1 0,0 0,0 0,0 0,1 0,-1 0,0 0,0 0,0 0,0 0,1 0,-1 0,0 0,0 0,0 0,0 0,1 0,-1 1,0-1,0 0,0 0,0 0,0 0,0 0,0 1,1-1,-1 0,0 0,0 0,0 0,0 1,0-1,0 0,0 0,0 0,0 0,0 1,0-1,0 0,0 0,0 0,0 1,0-1,0 0,0 0,0 0,0 0,0 1,0-1,-1 0,1 0,0 0,0 0,0 1,0-1,0 0,0 0,0 0,-1 0,1 0,0 0,0 0,0 1,0-1,-1 0,1 0,0 0,0 0,-1 1,-1-1,1 1,0-1,-1 1,1-1,-1 1,1-1,-1 0,1 0,0 0,-1 1,1-1,0 0,0 0,0 1,-1-1,1 1,0-1,0 1,0 0,0-1,0 1,0 0,0 0,0-1,0 1,1 0,-1 0,0 0,0 0,1 0,-1 0,1 1,-1-1,1 0,-1 0,1 1,0-2,0 0,0 1,0-1,0 0,0 0,1 0,-1 1,0-1,0 0,0 0,0 0,1 0,-1 0,0 0,0 1,0-1,1 0,-1 0,0 0,0 0,1 0,-1 0,0 0,0 0,1 0,-1 0,0 0,0 0,1 0,9 0,-6 0,-2 0,1 0,0 1,-1-1,1 1,-1 0,1 0,-1 0,1 0,-1 0,1 1,-3-2,0 0,0 0,0 1,0-1,0 0,0 0,0 0,0 0,0 1,0-1,0 0,0 0,0 0,0 0,0 0,0 1,0-1,0 0,0 0,0 0,-1 0,1 0,0 1,0-1,0 0,0 0,0 0,0 0,-1 0,1 0,0 0,0 0,0 0,0 1,0-1,-1 0,1 0,0 0,0 0,0 0,0 0,-1 0,1 0,0 0,0 0,-11 3,9-2,0 0,-13 3,14-3,0-1,1 0,-1 0,0 0,0 0,1 0,-1 0,0 0,1 0,-1 0,0 0,1 0,-1 0,0-1,0 1,1 0,-1 0,0-1,2 0,0 1,0 0,0-1,0 1,0 0,0-1,0 1,0 0,0 0,0 0,1 0,13 0,-1-2,1 1,1-2,-4-1,-10 3</inkml:trace>
  <inkml:trace contextRef="#ctx0" brushRef="#br0" timeOffset="33180.954">148 41</inkml:trace>
  <inkml:trace contextRef="#ctx0" brushRef="#br0" timeOffset="34402.6">168 1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21.508"/>
    </inkml:context>
    <inkml:brush xml:id="br0">
      <inkml:brushProperty name="width" value="0.05" units="cm"/>
      <inkml:brushProperty name="height" value="0.05" units="cm"/>
      <inkml:brushProperty name="color" value="#FFFFFF"/>
      <inkml:brushProperty name="ignorePressure" value="1"/>
    </inkml:brush>
  </inkml:definitions>
  <inkml:trace contextRef="#ctx0" brushRef="#br0">31 0,'0'2,"-1"-1,1 1,0-1,-1 1,1-1,-1 1,0-1,1 1,-1-1,0 0,0 1,0-1,-13 16,10-12,2-3,0 1,3-4,8-8,24-23,-29 28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7:50.067"/>
    </inkml:context>
    <inkml:brush xml:id="br0">
      <inkml:brushProperty name="width" value="0.1" units="cm"/>
      <inkml:brushProperty name="height" value="0.1" units="cm"/>
      <inkml:brushProperty name="color" value="#FFFFFF"/>
      <inkml:brushProperty name="ignorePressure" value="1"/>
    </inkml:brush>
  </inkml:definitions>
  <inkml:trace contextRef="#ctx0" brushRef="#br0">464 1,'-74'0,"-77"1,129 2,17-2,0 0,0 0,0-1,-1 0,-63 1,-38-2,96 0,7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7:57.099"/>
    </inkml:context>
    <inkml:brush xml:id="br0">
      <inkml:brushProperty name="width" value="0.1" units="cm"/>
      <inkml:brushProperty name="height" value="0.1" units="cm"/>
      <inkml:brushProperty name="color" value="#FFFFFF"/>
      <inkml:brushProperty name="ignorePressure" value="1"/>
    </inkml:brush>
  </inkml:definitions>
  <inkml:trace contextRef="#ctx0" brushRef="#br0">277 14,'-204'0,"167"5,29-5,6 0,-1 0,0 0,0 0,1 0,-1 0,0-1,1 1,-1-1,0 0,17-13,-12 13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8:22.596"/>
    </inkml:context>
    <inkml:brush xml:id="br0">
      <inkml:brushProperty name="width" value="0.1" units="cm"/>
      <inkml:brushProperty name="height" value="0.1" units="cm"/>
      <inkml:brushProperty name="color" value="#FFFFFF"/>
      <inkml:brushProperty name="ignorePressure" value="1"/>
    </inkml:brush>
  </inkml:definitions>
  <inkml:trace contextRef="#ctx0" brushRef="#br0">665 1,'-264'0,"168"2,55-2,38 0</inkml:trace>
  <inkml:trace contextRef="#ctx0" brushRef="#br0" timeOffset="2734.903">258 3,'-253'0,"249"0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8:31.749"/>
    </inkml:context>
    <inkml:brush xml:id="br0">
      <inkml:brushProperty name="width" value="0.1" units="cm"/>
      <inkml:brushProperty name="height" value="0.1" units="cm"/>
      <inkml:brushProperty name="color" value="#FFFFFF"/>
      <inkml:brushProperty name="ignorePressure" value="1"/>
    </inkml:brush>
  </inkml:definitions>
  <inkml:trace contextRef="#ctx0" brushRef="#br0">228 1,'-63'0,"-65"1,95 5,30-6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8:41.359"/>
    </inkml:context>
    <inkml:brush xml:id="br0">
      <inkml:brushProperty name="width" value="0.1" units="cm"/>
      <inkml:brushProperty name="height" value="0.1" units="cm"/>
      <inkml:brushProperty name="color" value="#FFFFFF"/>
      <inkml:brushProperty name="ignorePressure" value="1"/>
    </inkml:brush>
  </inkml:definitions>
  <inkml:trace contextRef="#ctx0" brushRef="#br0">279 0,'-9'1,"0"0,0 0,-1 1,-19 2,-114-3,77-2,63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8:45.138"/>
    </inkml:context>
    <inkml:brush xml:id="br0">
      <inkml:brushProperty name="width" value="0.1" units="cm"/>
      <inkml:brushProperty name="height" value="0.1" units="cm"/>
      <inkml:brushProperty name="color" value="#FFFFFF"/>
      <inkml:brushProperty name="ignorePressure" value="1"/>
    </inkml:brush>
  </inkml:definitions>
  <inkml:trace contextRef="#ctx0" brushRef="#br0">0 1,'0'0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8:56.340"/>
    </inkml:context>
    <inkml:brush xml:id="br0">
      <inkml:brushProperty name="width" value="0.1" units="cm"/>
      <inkml:brushProperty name="height" value="0.1" units="cm"/>
      <inkml:brushProperty name="color" value="#FFFFFF"/>
      <inkml:brushProperty name="ignorePressure" value="1"/>
    </inkml:brush>
  </inkml:definitions>
  <inkml:trace contextRef="#ctx0" brushRef="#br0">119 9,'-6'2,"0"0,0 0,0 0,0 1,2-1,0 0,0-1,0 1,0-1,0 0,0 0,0 0,-1-1,-2 1,-7-1,10 0,-1 1,1-1,0-1,-1 1,0-1,3 0,0 0</inkml:trace>
  <inkml:trace contextRef="#ctx0" brushRef="#br0" timeOffset="2130.142">179 0,'0'0</inkml:trace>
  <inkml:trace contextRef="#ctx0" brushRef="#br0" timeOffset="3530.203">26 0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9:03.423"/>
    </inkml:context>
    <inkml:brush xml:id="br0">
      <inkml:brushProperty name="width" value="0.1" units="cm"/>
      <inkml:brushProperty name="height" value="0.1" units="cm"/>
      <inkml:brushProperty name="color" value="#FFFFFF"/>
      <inkml:brushProperty name="ignorePressure" value="1"/>
    </inkml:brush>
  </inkml:definitions>
  <inkml:trace contextRef="#ctx0" brushRef="#br0">119 1,'-25'0,"6"-1,-15 2,20 1,-9 1,20-3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9:41.783"/>
    </inkml:context>
    <inkml:brush xml:id="br0">
      <inkml:brushProperty name="width" value="0.1" units="cm"/>
      <inkml:brushProperty name="height" value="0.1" units="cm"/>
      <inkml:brushProperty name="color" value="#FFFFFF"/>
      <inkml:brushProperty name="ignorePressure" value="1"/>
    </inkml:brush>
  </inkml:definitions>
  <inkml:trace contextRef="#ctx0" brushRef="#br0">494 22,'-57'0,"-58"0,73 5,34-6,-1 1,1 1,-1-1,1 2,-1-1,1 1,-4 1,6-1,-1-1,1 0,0-1,-1 0,1 0,0 0,-3-1,-11 0,7 1,1-1,-12-3,12 2,0 0,-1 1,0 0,4 2,1-2,-1 1,-2-2,17 3,0-2,1 1,-1-1,0 0,0 0,5-2,-6 2,-1 0,1 0,0-1,-1 0,1 0,-1 0,1 0,-2 1,1 0,-1 0,1 0,-1 1,1-1,0 1,-1 0,1 0,-1 1,4-1,8 1,37-1,-48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9:47.932"/>
    </inkml:context>
    <inkml:brush xml:id="br0">
      <inkml:brushProperty name="width" value="0.1" units="cm"/>
      <inkml:brushProperty name="height" value="0.1" units="cm"/>
      <inkml:brushProperty name="color" value="#FFFFFF"/>
      <inkml:brushProperty name="ignorePressure" value="1"/>
    </inkml:brush>
  </inkml:definitions>
  <inkml:trace contextRef="#ctx0" brushRef="#br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22.616"/>
    </inkml:context>
    <inkml:brush xml:id="br0">
      <inkml:brushProperty name="width" value="0.05" units="cm"/>
      <inkml:brushProperty name="height" value="0.05" units="cm"/>
      <inkml:brushProperty name="color" value="#FFFFFF"/>
      <inkml:brushProperty name="ignorePressure" value="1"/>
    </inkml:brush>
  </inkml:definitions>
  <inkml:trace contextRef="#ctx0" brushRef="#br0">78 36,'-2'-1,"1"1,-1-1,1 1,-1-1,1 1,-1 0,1 0,-1 0,1 0,-1 0,1 0,-1 0,-2 0,1 1,0-1,0-1,0 1,0 0,0-1,0 0,0 1,-1-2,4 2,0 0,0 0,0 0,0 0,0 0,0 0,0-1,0 1,0 0,0 0,0 0,0 0,0 0,0-1,0 1,0 0,0 0,0 0,0 0,0 0,0-1,0 1,0 0,0 0,0 0,0 0,0 0,0 0,0-1,0 1,1 0,-1 0,0 0,0 0,0 0,0 0,0 0,0 0,0-1,1 1,-1 0,0 0,0 0,0 0,0 0,0 0,1 0,-1 0,0 0,7-4,2 1,-1 0,1 0,-1 1,1 1,0-1,2 1,-10 1,-21-4,-51 3,63 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9:54.93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10 57</inkml:trace>
  <inkml:trace contextRef="#ctx0" brushRef="#br0" timeOffset="1318.935">27 57,'0'0</inkml:trace>
  <inkml:trace contextRef="#ctx0" brushRef="#br0" timeOffset="3334.392">1 29,'0'0</inkml:trace>
  <inkml:trace contextRef="#ctx0" brushRef="#br0" timeOffset="4434.61">1 2,'0'0</inkml:trace>
  <inkml:trace contextRef="#ctx0" brushRef="#br0" timeOffset="5853.647">91 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03.85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35,'0'0</inkml:trace>
  <inkml:trace contextRef="#ctx0" brushRef="#br0" timeOffset="2681.827">78 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16.49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391 7,'-300'0,"270"-3,22 1,1 1,-9 0,-9 1,20 0,8 0,8 0,-8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2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389 0,'-3'1,"0"-1,0 1,0-1,0 1,-1 0,1 0,-1 1,1-1,-1 1,0-1,1 0,-1 0,-1 0,-18 3,23-4,0 0,0 1,0-1,0 0,0 0,0 1,1-1,-1 0,0 0,0 1,0-1,0 0,0 0,1 1,-1-1,0 0,0 0,0 0,1 1,-1-1,0 0,0 0,0 0,1 0,-1 0,0 1,9 5,6-4,-15-2,1 0,-1 0,0 0,1 0,-1 0,1 0,-1 0,1 0,-1 0,1 0,-1 0,1 0,-1 0,1 0,-1-1,1 1,-1 0,1 0,-1 0,0-1,1 1,-1 0,0-1,1 1,-1 0,1-1,-2 0,0-1,0 1,-1-1,1 1,0 0,0 0,-1-1,1 1,0 0,-1 0,1 0,-2 0,-1 0,-1 0,0 1,0-1,0 1,1 0,-1 1,-3-1,-9 1,-43-1,-67 0,97 3,18-1,1-1,-5 0,-6-1,19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31.74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292 6,'-10'-2,"1"1,-1-1,0 2,0-1,0 1,-8 1,-9 0,5-1,5-1,-12 2,27 0,-1-1,1 1,0 0,0 0,0 0,-1 0,1 0,-1 1,-12 6,7-7,0 1,0-1,0-1,0 0,0 0,-3 0,-10-1,18 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40.32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310 1,'-61'1,"-64"-2,123 1,0 0,0 0,0 0,0 1,0-1,1 1,-1-1,0 1,0-1,1 1,-1 0,-1 1,-18 14,9-5,10-10,1-1,-1 1,1 0,0-1,-1 1,1-1,-1 0,0 1,1-1,-1 0,1 0,-1 0,-22-1,10 0,10 1,1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44.67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332 2,'-35'0,"8"-1,-23 3,46-2,0 1,1 0,-1 0,0 1,-2 0,3-1,-1 1,1-1,0 0,-1 0,1 0,-1-1,-3 1,-154-2,158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57.20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349 1,'-15'0,"-2"0,1 0,-1 1,-3 2,6-2,0 0,0 0,-13-2,-3 0,-17 0,-48 2,75 1,17-2</inkml:trace>
  <inkml:trace contextRef="#ctx0" brushRef="#br0" timeOffset="2119.324">367 48,'-19'0,"-20"0,39 0,0 0,-1 0,1 0,0 0,-1 0,1 0,0 0,0 0,-1 0,1 0,0 0,0 0,-1-1,1 1,0 0,-1 0,1 0,0 0,0 0,0 0,-1-1,1 1,0 0,0 0,0 0,-1-1,1 1,0 0,0 0,0-1,0 1,0 0,0-1,0 1,1 0,-1 0,0-1,0 1,1 0,-1 0,0 0,1-1,-1 1,1 0,-1 0,0 0,1 0,-1 0,0 0,1 0,-1 0,1 0,-1 0,0 0,1 0,2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07.63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280 1,'-276'0,"272"0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11.82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326 8,'-67'1,"-71"-2,123-3,12 3,0 1,1-1,-1 1,0-1,-2 1,-50 0,52 0</inkml:trace>
  <inkml:trace contextRef="#ctx0" brushRef="#br0" timeOffset="3038.448">150 1,'-105'2,"101"-2</inkml:trace>
  <inkml:trace contextRef="#ctx0" brushRef="#br0" timeOffset="4955.681">90 3,'-86'0,"82"0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24.746"/>
    </inkml:context>
    <inkml:brush xml:id="br0">
      <inkml:brushProperty name="width" value="0.05" units="cm"/>
      <inkml:brushProperty name="height" value="0.05" units="cm"/>
      <inkml:brushProperty name="color" value="#FFFFFF"/>
      <inkml:brushProperty name="ignorePressure" value="1"/>
    </inkml:brush>
  </inkml:definitions>
  <inkml:trace contextRef="#ctx0" brushRef="#br0">60 5,'-11'-1,"7"1,1 0,-1 0,1 0,-1 0,1 0,-1 1,0 0,0 3,-5 5,9-9,0 0,0 0,0 0,0 1,-1-1,1 0,0 0,0 0,0 0,0 0,0 0,-1 0,1 0,0 0,0 0,0 0,0 0,-1 0,1 0,0 0,0 0,0 0,0 0,-1 0,1 0,0 0,0 0,0 0,0 0,0 0,-1 0,1 0,0-1,0 1,0 0,0 0,0 0,0 0,-1 0,1 0,0-1,0 1,0 0,0 0,0 0,0 0,0 0,0-1,0 1,0 0,0 0,0 0,0 0,0-1,0 1,0 0,0 0,0-1,0 0,0 0,0 0,0 0,0 1,0-1,1 0,-1 0,0 0,0 0,1 1,-1-1,1-1,-1 2,2-2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26.27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132 0,'-128'0,"124"0</inkml:trace>
  <inkml:trace contextRef="#ctx0" brushRef="#br0" timeOffset="2716.022">397 0,'-101'0,"98"0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33.09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38.14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117 2,'-116'0,"190"1,78-2,-149 0,-1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42.64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349 1,'-345'0,"342"0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2:34.892"/>
    </inkml:context>
    <inkml:brush xml:id="br0">
      <inkml:brushProperty name="width" value="0.1" units="cm"/>
      <inkml:brushProperty name="height" value="0.1" units="cm"/>
      <inkml:brushProperty name="color" value="#FFFFFF"/>
      <inkml:brushProperty name="ignorePressure" value="1"/>
    </inkml:brush>
  </inkml:definitions>
  <inkml:trace contextRef="#ctx0" brushRef="#br0">0 1,'0'0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2:42.520"/>
    </inkml:context>
    <inkml:brush xml:id="br0">
      <inkml:brushProperty name="width" value="0.1" units="cm"/>
      <inkml:brushProperty name="height" value="0.1" units="cm"/>
      <inkml:brushProperty name="color" value="#FFFFFF"/>
      <inkml:brushProperty name="ignorePressure" value="1"/>
    </inkml:brush>
  </inkml:definitions>
  <inkml:trace contextRef="#ctx0" brushRef="#br0">379 77,'-7'3,"1"0,-1 0,1 0,0 1,0 0,1 0,-1 1,1 0,-3 3,1-2,1-1,-1 0,0-1,0 1,-1-1,-1 0,-9 4,14-7,1 0,0 0,-1 0,1 1,0 0,0 0,0-1,0 2,0-1,1 0,-1 1,1-1,-6 7,6-8,0 1,1 0,-1 0,1 0,-1 0,1 0,0 0,-2 3,0-1,0 0,0 0,0 0,-1 0,-3 2,-8 10,-27 27,40-40,0 0,0 0,0 0,1 0,-1 0,1 0,-2 2,3-4,-1 0,1-1,-1 1,0 0,1-1,-1 1,0-1,0 1,1-1,-1 1,0-1,0 0,0 1,0-1,0 0,1 1,-1-1,0 0,0 0,0 0,0 0,0 0,-24-1,22 0,2 1,1 0,-1 0,0 0,1-1,-1 1,1 0,-1 0,1-1,-1 1,1 0,-1-1,1 1,-1-1,1 1,-1-1,1 1,0-1,-1 1,1-1,0 1,-1-1,1 1,0-1,0 0,-1 1,1-1,0 0,0 1,-1-1,1 0,0 1,0-1,-1 1,1-1,-1 1,1-1,-1 1,1-1,-1 1,1-1,-1 1,1-1,-1 1,1 0,-1-1,0 1,1 0,-2 0,1-1,0 1,-1 0,1 0,0-1,-1 1,1-1,0 1,-1-1,1 1,0-1,-1 0,2 0,-1 0,0 0,1 1,0-1,-1 0,1 0,-1 0,1 1,0-1,0 0,-1 0,1 0,0 0,0 0,0 0,0 0,0 0,0 0,0-6,0 4,-1 1,1 0,0 0,0 0,1-1,-1 1,0 0,1 0,-1-1,1 0,1 2,0 0,0 0,0 0,0 0,0 0,0 0,1 1,-1-1,0 1,0 0,1 0,4-1,-1 0,0 0,1-1,-1 1,3-3,-8 4,1-1,-1 1,0 0,0-1,0 1,-1-1,1 0,0 1,0-1,0 0,0 0,0 1,-1-1,1 0,0 0,-1 0,1 0,0 0,3-6,3-2,6-8,-13 16,1 0,-1 0,1 0,-1 0,0 0,1 0,-1 0,0 0,0 0,0 0,0-1,1 1,-2 0,1 0,0 0,0 0,0-1,0 2,0 0,0 0,0 0,-1-1,1 1,0 0,0 0,0 0,0 0,0-1,0 1,0 0,0 0,-1 0,1 0,0 0,0-1,0 1,0 0,-1 0,1 0,0 0,0 0,0 0,-1 0,1 0,0 0,0 0,0 0,-1 0,1 0,0 0,0 0,0 0,-9 3,-4 10,4-4,8-8,1-1,0 0,-1 0,1 1,0-1,-1 0,1 0,0 0,-1 0,1 1,0-1,-1 0,1 0,0 0,-1 0,1 0,-1 0,1 0,0 0,-1 0,1 0,0 0,-1 0,1 0,-1 0,1 0,0-1,-1 1,1 0,0 0,-1 0,1-1,0 1,-1 0,1-1,0 1,0-1,0 0,0 1,-1-1,1 1,0-1,0 1,1-1,-1 0,0 1,0-1,0 1,0-1,0 0,1 1,-1-1,0 1,0-1,1 1,-1-1,0 1,1-1,-1 1,1 0,-1-1,13-12,-12 12,0 0,0 1,1-1,-1 0,0 1,1-1,-1 1,1-1,-1 1,0 0,1 0,0 0,-1 0,0-1,1 1,-1 0,0 0,0 0,0-1,0 1,0 0,0-1,0 1,0-1,0 1,0-1,0 0,0 1,0-1,0 0,0 0,-1 0,1 1,0-2,0 1,1-1,-1 0,1 1,0-1,-1 1,1-1,0 1,0 0,0-1,1 1,-1 0,0 0,-1 0,1 0,-1 0,1 0,-1 0,1 0,-1-1,0 1,0-1,1 1,-1-1,0 1,1-2,-1 1,0 0,0 0,0 0,0 0,1 1,-1-1,2-1,-2 3,0-1,0 0,0-1,0 1,0 0,0 0,0 0,-1-1,1 1,0 0,-1 0,1-1,-1 1,1-1,-1 1,0 0,0-2,1-16,-2 14,1 0,0 0,0 0,1-1,0 2,0-1,0 0,2-4,-3 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2:46.110"/>
    </inkml:context>
    <inkml:brush xml:id="br0">
      <inkml:brushProperty name="width" value="0.1" units="cm"/>
      <inkml:brushProperty name="height" value="0.1" units="cm"/>
      <inkml:brushProperty name="color" value="#FFFFFF"/>
      <inkml:brushProperty name="ignorePressure" value="1"/>
    </inkml:brush>
  </inkml:definitions>
  <inkml:trace contextRef="#ctx0" brushRef="#br0">110 170,'-3'7,"1"0,-1 0,0 0,-1-1,0 0,0 1,-1 0,0 0,5-5,-1 0,0 0,0 0,1 0,-1 0,1 0,-1 0,1 0,0 0,0 0,0 2,0-1,0-1,0 1,-1-1,1 1,-1 0,1-1,-2 3,2-4,-1 1,0-1,1 0,-1 0,0 0,0 1,0-1,0 0,0 0,0 0,0-1,0 1,-1 0,1 0,0-1,0 1,-1 0,0-1,-3 2,0-1,1 0,-1-1,0 0,0 1,4-1,0 0,1 0,-1 0,1 0,-1 0,0 0,1 0,-1 0,0 0,1 0,-1-1,1 1,-1 0,0 0,1-1,-1 1,1 0,-1 0,1-1,-1 1,1-1,-1 1,1-1,-1 1,1-1,0 1,-1-1,1 0,-1-1,1 1,-1-1,1 1,0-1,0 1,0-1,0 1,0-1,0 0,0 1,1-5,1 0,-1 0,1 0,0 0,0 1,0-1,1 1,0-1,0 1,1 0,-1 0,5-4,4-4,0 0,1 1,13-9,23-13,-31 22,-15 11,0 0,0 0,0 0,0 0,0 1,0-1,1 1,-1 0,0 0,0 0,0 0,1 1,0-1,12 1,-13-1,0 0,-1-1,1 1,0-1,0 0,-1 0,1 0,0 0,-1 0,1 0,-1-1,2 0,4-3,-7 4,0 0,0 0,0 0,-1 0,1 0,0 0,-1 0,1 0,-1 0,0-1,1 1,-1 0,0 0,1 0,-1 0,0-1,0 1,0 0,0 0,0-1,-1 1,1 0,0 0,0 0,-1 0,1-1,-1 1,-1 0,1 1,-1-1,0 1,0-1,1 1,-1 0,0 0,0 0,0 0,0 0,1 0,-1 0,-1 1,-5-1,-170 0,176 0,1 0,-1 0,1 0,-1 0,1-1,0 1,-1-1,1 1,0-1,0 0,-1 1,1-1,0 0,0 0,0 0,0 0,0 0,0 0,0 0,-1-1,1 0,-1 0,1 0,0 0,0 0,0 0,0 0,1-1,-1 1,0 0,1-1,-1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2:52.187"/>
    </inkml:context>
    <inkml:brush xml:id="br0">
      <inkml:brushProperty name="width" value="0.1" units="cm"/>
      <inkml:brushProperty name="height" value="0.1" units="cm"/>
      <inkml:brushProperty name="color" value="#FFFFFF"/>
      <inkml:brushProperty name="ignorePressure" value="1"/>
    </inkml:brush>
  </inkml:definitions>
  <inkml:trace contextRef="#ctx0" brushRef="#br0">99 0,'0'2,"-1"0,1 0,-1 0,1-1,-1 1,1 0,-1-1,0 1,0 0,0 0,-1 0,1 0,0 0,0 0,0 0,1 1,-1-1,0 0,-1 7,0 0,-1 0,0 0,-1-1,0 1,-1 1,-6 13,3-8,6-11,0-1,0 1,0 0,1 0,-1 1,-9 24,7-21,-10 16,13-22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2:56.633"/>
    </inkml:context>
    <inkml:brush xml:id="br0">
      <inkml:brushProperty name="width" value="0.1" units="cm"/>
      <inkml:brushProperty name="height" value="0.1" units="cm"/>
      <inkml:brushProperty name="color" value="#FFFFFF"/>
      <inkml:brushProperty name="ignorePressure" value="1"/>
    </inkml:brush>
  </inkml:definitions>
  <inkml:trace contextRef="#ctx0" brushRef="#br0">120 0,'-12'20,"8"-15,1 1,-1-1,0 0,-2 2,5-5,-1 0,1 0,-1 1,1-1,0 0,0 1,0-1,0 1,0-1,1 1,-1 2,0-2,0 1,0-1,0 1,0-1,-1 0,0 2,-5 8,0 0,-3 8,-20 41,21-43,7-15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3:01.951"/>
    </inkml:context>
    <inkml:brush xml:id="br0">
      <inkml:brushProperty name="width" value="0.1" units="cm"/>
      <inkml:brushProperty name="height" value="0.1" units="cm"/>
      <inkml:brushProperty name="color" value="#FFFFFF"/>
      <inkml:brushProperty name="ignorePressure" value="1"/>
    </inkml:brush>
  </inkml:definitions>
  <inkml:trace contextRef="#ctx0" brushRef="#br0">103 1,'-6'24,"4"-19,1 1,-1 0,1 0,0 0,1 3,-1-7,1 0,-1 0,1 0,-1 1,1-1,-1 0,0 0,0-1,0 1,0 0,0 0,-1 0,1-1,-1 1,1 0,-2 1,1 0,0 0,0 0,-2 3,-2 4,5-9,0 0,0 0,0 0,0 0,1 0,-1 1,1-1,-1 0,1 0,-1 1,0 0,0 3,0 0,-1 0,0-1,0 2,-5 10,0 17,4-21,2-10,1 0,0-1,-1 1,1 0,-1-1,0 1,1 0,-1-1,0 1,0-1,0 1,0 0,-10 13,10-13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41.501"/>
    </inkml:context>
    <inkml:brush xml:id="br0">
      <inkml:brushProperty name="width" value="0.05" units="cm"/>
      <inkml:brushProperty name="height" value="0.05" units="cm"/>
      <inkml:brushProperty name="color" value="#FFFFFF"/>
      <inkml:brushProperty name="ignorePressure" value="1"/>
    </inkml:brush>
  </inkml:definitions>
  <inkml:trace contextRef="#ctx0" brushRef="#br0">15 56,'1'-7,"-1"7,0-1,1 1,-1 0,0-1,0 1,0-1,0 1,0-1,0 1,0-1,0 1,0-1,0 1,0 0,0-1,0 1,-1-1,1 1,0-1,0 1,0 0,-1-1,1 1,0-1,0 1,-1 0,1-1,-1 1,0-1,0-1,-1 1,1-1,0 0,-1 1,1-1,0 0,0 0,1 1,-1 1,1-1,0 1,0-1,0 1,0-1,0 1,0-1,0 1,0-1,0 1,0-1,0 1,0-1,0 1,1-1,-1 1,0-1,0 1,0-1,1 1,-1-1,0 1,1 0,-1-1,0 1,1 0,-1-1,0 1,1 0,-1-1,1 1,6-4,-5 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3:08.365"/>
    </inkml:context>
    <inkml:brush xml:id="br0">
      <inkml:brushProperty name="width" value="0.1" units="cm"/>
      <inkml:brushProperty name="height" value="0.1" units="cm"/>
      <inkml:brushProperty name="color" value="#FFFFFF"/>
      <inkml:brushProperty name="ignorePressure" value="1"/>
    </inkml:brush>
  </inkml:definitions>
  <inkml:trace contextRef="#ctx0" brushRef="#br0">84 0,'-5'7,"1"0,0 0,-2 3,-2 6,7-14,0 1,0-1,0 1,0 0,0 1,1-2,-1 0,1 0,-1 0,0 1,0-1,0 0,0 0,-1 1,-6 7,5-5,0-1,0 0,-1 0,1 0,-1 0,-2 1,5-4,1-1,0 0,0 0,0 0,0 0,-1 0,1 0,0 0,0 0,0 0,0 1,-1-1,1 0,0 0,0 0,0 0,-1 0,1 0,0 0,0 0,0 0,0-1,-1 1,1 0,0 0,0 0,0 0,0 0,-1 0,1 0,0 0,0 0,0 0,0-1,-1 1,1 0,0 0,0 0,0 0,0 0,0-1,0 1,0 0,0 0,0 0,0-1,-1 1,1 0,0 0,0 0,0-1,0 1,0-1,0 1,0 0,0-1,0 1,0-1,0 1,0 0,0-1,0 1,0 0,0-1,1 1,-1-1,0 1,0 0,0-1,0 1,1 0,-1-1,0 1,0 0,1 0,-1-1,0 1,4-3,-2 0</inkml:trace>
  <inkml:trace contextRef="#ctx0" brushRef="#br0" timeOffset="1146.331">81 88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3:21.035"/>
    </inkml:context>
    <inkml:brush xml:id="br0">
      <inkml:brushProperty name="width" value="0.1" units="cm"/>
      <inkml:brushProperty name="height" value="0.1" units="cm"/>
      <inkml:brushProperty name="color" value="#FFFFFF"/>
      <inkml:brushProperty name="ignorePressure" value="1"/>
    </inkml:brush>
  </inkml:definitions>
  <inkml:trace contextRef="#ctx0" brushRef="#br0">1 1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3:28.214"/>
    </inkml:context>
    <inkml:brush xml:id="br0">
      <inkml:brushProperty name="width" value="0.1" units="cm"/>
      <inkml:brushProperty name="height" value="0.1" units="cm"/>
      <inkml:brushProperty name="color" value="#FFFFFF"/>
      <inkml:brushProperty name="ignorePressure" value="1"/>
    </inkml:brush>
  </inkml:definitions>
  <inkml:trace contextRef="#ctx0" brushRef="#br0">214 1,'-4'10,"0"0,-1 0,-3 4,1 0,6-12,0-1,1 1,-1 0,1 0,-1-1,1 1,0 0,0 0,0 0,0 0,0 0,0 0,0-1,0 1,-1 0,1 0,0 0,-1 0,1-1,-1 1,0 0,-1 3,0-1,1 1,-1-1,1 1,0 0,0 1,-4 19,2-18,0 1,-1-1,1 0,-1 0,-2 2,-2 6,6-12,1 0,-1 1,0-1,0 0,-2 2,-1 0,1 0,0 1,0-1,0 1,0 0,1 0,-2 4,4-5,-1 0,1 0,0 0,0 0,0 0,1-3,-1 0,1-1,-1 1,0 0,0-1,1 1,-1-1,0 1,-1 0,1 0,-1 0,1 0,0-1,0 1,0 0,1 0,-1 0,0 1,1-2,0 1,0-1,-1 0,1 0,0 1,-1-1,1 0,-1 0,1 0,-1 0,0 1,1-1,-1 0,0 0,-1 0,1 0,0 0,0-1,0 1,-1-1,1 1,0-1,-1 0,1 0,0 0,-1 1,1-1,-1 0,1 0,-1-1,-7 1,7 1,0-1,0 0,0 0,1 0,-1 0,0 0,0-1,0 1,0 0,0-1,-1 0,3 1,0 0,0 0,0 0,0-1,0 1,0 0,0 0,0 0,0 0,0-1,0 1,0 0,0 0,0 0,0 0,0 0,0-1,1 1,-1 0,0 0,0 0,0 0,0 0,0 0,0 0,0-1,0 1,0 0,1 0,-1 0,0 0,0 0,0 0,0 0,0 0,0 0,1 0,6-5,-4 3,0 0,-1 0,1 0,-1 0,1 1,-1-1,1 0,0 1,-1 0,1 0,0 0,0 0,0 0,0 1,0-1,0 1,1-1,-3 2,0-2,0 1,0 0,0 0,0 0,0 0,0-1,0 1,0 0,0-1,0 1,0-1,0 1,0-1,-1 0,1 1,0-1,0 0,0 0,-1 1,1-2,2-1,-1-1,0 1,0-1,-1 0,1-1,-1 2,0 0,1 0,-1 0,1 0,-1 0,1 0,2-1,-2 1,0 1,-1-1,1 1,0-1,-1 1,1-1,-1 0,0 0,0 0,7-27,-7 24,0 0,0 3,-1 1,1-1,0 0,0 1,0-1,0 1,0-1,0 1,0-1,2 0,2-5,-3 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3:31.971"/>
    </inkml:context>
    <inkml:brush xml:id="br0">
      <inkml:brushProperty name="width" value="0.1" units="cm"/>
      <inkml:brushProperty name="height" value="0.1" units="cm"/>
      <inkml:brushProperty name="color" value="#FFFFFF"/>
      <inkml:brushProperty name="ignorePressure" value="1"/>
    </inkml:brush>
  </inkml:definitions>
  <inkml:trace contextRef="#ctx0" brushRef="#br0">1 364,'2'-5,"0"2,0-1,0 1,-1-1,1 0,-1 0,0 0,0 1,-1-1,1 0,-1 0,1-2,-2 5,1 0,0 0,0 0,0 0,1 0,-1 0,0 0,0 1,0-1,1 0,-1 0,0 0,1 1,-1-1,1 0,-1 0,1 1,-1-1,1 0,0 1,-1-1,1 0,0 1,-1-1,1 1,0-1,0 1,-1 0,1-1,0 1,0 0,0-1,0 1,1-1,0 1,0-1,0 0,-1 0,1 0,0-1,-1 1,0 0,0 0,0-1,0 1,0 0,-1-1,1 1,-1 0,1-1,-1 1,1-1,-1 1,0-2,5-12,-3 12,0 0,-1 0,0 0,1 0,-1-2,-1 5,1-1,-1 0,0 1,0-1,0 0,0 1,0-1,0 0,0 1,0-1,0 0,0 1,0-1,0 0,-1 1,1-1,0 1,0-1,-1 0,1 1,0-1,-1 1,1-1,-1 1,1-1,-1 1,1-1,-1 1,1-1,-5-2</inkml:trace>
  <inkml:trace contextRef="#ctx0" brushRef="#br0" timeOffset="1261.998">9 311,'0'0</inkml:trace>
  <inkml:trace contextRef="#ctx0" brushRef="#br0" timeOffset="2388.133">34 311,'0'0</inkml:trace>
  <inkml:trace contextRef="#ctx0" brushRef="#br0" timeOffset="5126.906">25 146,'0'0</inkml:trace>
  <inkml:trace contextRef="#ctx0" brushRef="#br0" timeOffset="11624.899">1154 18,'-5'1,"1"-1,-1 1,1 0,0 0,-1 0,1 1,0 0,-2 0,1 0,-1-1,-4 2,-49 2,24-5,24 0,0 0,-11 1,19 0,-1 0,1 0,0 0,-1 0,1 1,-1 0,-16 6,14-6,0 0,0 1,0-1,0 1,1 0,0 1,-2 1,2-2,4-2,-1 0,0-1,1 1,-1 0,0-1,0 1,1-1,-1 0,0 0,0 1,0-1,-22-1,8 0,16 1,-1 0,1 0,-1 0,1 0,-1 0,1 0,-1 0,1 0,-1 0,0 0,1-1,-1 1,1 0,-1 0,1 0,-1-1,1 1,0 0,-1-1,1 1,-1 0,1-1,0 1,-1-1,1 1,0-1,-1 1,1-2,-1 0,1 1,0-1,0 0,0 1,0-1,0 1,0-2,0-1,0 1,0 1,0-1,0 1,0 0,-1-1,1 1,-1-1,0 1,0 0,0-1,0 1,0 0,0 0,-2-2,0-4,-3-6,5 14,1-1,0 1,0 0,-1-1,1 1,0 0,-1 0,1-1,0 1,-1 0,1 0,0 0,-1 0,1-1,-1 1,1 0,0 0,-1 0,1 0,-1 0,1 0,0 0,-1 0,1 0,-1 0,1 0,0 0,-1 0,1 1,-1-1,1 0,0 0,-1 0,1 1,-4 1,0 1,0 0,1 0,-1 0,0 2,-6 4,5-4,0 1,0 0,1 0,-1 0,1 0,1 1,-1 0,-10 17,12-21,0 0,-1 0,1 0,-1-1,0 1,1-1,-1 0,0 1,-1-1,1-1,0 1,-4 1,-4 1,-1 0,1-1,-5 0,-15 5,29-8,-3 2,0-1,0 0,0 0,0 0,-1 0,-4-1,-3 0,4-1,-1 1,-6 1,15-1,1 1,-1-1,0 0,1 0,-1 1,0-1,1 0,-1 1,1-1,-1 1,1-1,-1 1,1-1,-1 1,0 0,1-1,-1 1,0 0,1-1,-1 1,0-1,1 1,-1-1,0 0,0 1,1-1,-1 0,0 1,0-1,-11 1,-1 0,0-1,-7-1,-9 0,20 1,6-1,0 1,0 0,0 0,0 0,0 1,-3 0,4 0</inkml:trace>
  <inkml:trace contextRef="#ctx0" brushRef="#br0" timeOffset="12904.374">371 166,'0'0</inkml:trace>
  <inkml:trace contextRef="#ctx0" brushRef="#br0" timeOffset="22057.473">373 148,'-1'0,"-1"-1,1 1,-1-1,1 1,-1 0,1-1,-1 1,0 0,1 0,-6-1,-1 0,0 1,0-1,0 2,0-1,-4 2,9-1,1 0,0 0,0 0,-1 1,1-1,0 1,0-1,0 1,1 0,-1 0,0 0,1 0,-1 0,1 0,-1 0,1 1,-1 1,-9 14,9-16</inkml:trace>
  <inkml:trace contextRef="#ctx0" brushRef="#br0" timeOffset="22603.88">250 181,'0'0</inkml:trace>
  <inkml:trace contextRef="#ctx0" brushRef="#br0" timeOffset="24524.841">230 210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4:00.896"/>
    </inkml:context>
    <inkml:brush xml:id="br0">
      <inkml:brushProperty name="width" value="0.1" units="cm"/>
      <inkml:brushProperty name="height" value="0.1" units="cm"/>
      <inkml:brushProperty name="color" value="#FFFFFF"/>
      <inkml:brushProperty name="ignorePressure" value="1"/>
    </inkml:brush>
  </inkml:definitions>
  <inkml:trace contextRef="#ctx0" brushRef="#br0">76 63,'-18'23,"9"-11,-1 0,-8 7,11-7,6-11,1 0,-1 0,1 1,-1-1,0 0,1 0,-1 0,0 0,0 0,0 0,0 0,1-1,-2 2,2-2,-1 0,1 0,0 0,0-1,0 1,0 0,0 0,0 0,-1 0,1 0,0 0,0-1,0 1,0 0,0 0,0 0,0 0,0 0,0-1,0 1,0 0,0 0,0 0,0 0,0-1,0 1,0 0,0 0,0 0,0 0,0-1,0 1,0 0,0 0,0 0,1-7,0 4,1-1,-1 1,1-1,-1 1,1 0,1-1,-2 2,1-1,-1 1,0 0,1-1,-1 1,0 0,0-1,-1 1,1-1,-1 0,1 1,-1-1,0 0,0-3,0 0,1-1,0-3,0 9,-1 0,1 0,0 1,-1-1,1 0,0 1,0-1,0 1,-1-1,1 1,0-1,0 1,0-1,0 1,0 0,0 0,0-1,0 1,1 0,8-3,-5-1,-1 1,0-1,4-3,-3 3,-1 0,0 0,4-1,-6 4,-1 0,1 0,0 0,-1 0,1 1,0-1,0 1,0-1,-1 1,1 0,0 0,0 0,0 0,24 0,-18 0,1 0,0 0,-1 1,0 0,1 0,-1 1,6 2,-3 0,-4 0,1-1,0-1,0 0,0 0,0 0,4 0,7 0,18 4,6 1,-35-5,0-2,0 1,0-1,4-1,-8 0,-1 1,1-1,-1 0,0 0,1 0,-1-1,0 1,0-1,0 1,0-1,2-2,-3 2,0 0,0 1,0-1,1 1,-1-1,0 1,0 0,1 0,-1 0,1 0,-1 1,1-1,0 1,-1-1,1 1,0 0,-11 1,0 1,1 0,-1 0,1 0,0 1,-1 0,-4 4,-25 14,1 1,-2 5,24-14,12-11,0 0,0-1,0 1,0 0,0-1,0 1,0-1,0 0,0 0,-1 0,-1 1,2-1,0-1,0 1,0 0,0 0,0 1,1-1,-1 0,0 1,1-1,-1 1,0 0,-14 21,14-20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4:07.562"/>
    </inkml:context>
    <inkml:brush xml:id="br0">
      <inkml:brushProperty name="width" value="0.1" units="cm"/>
      <inkml:brushProperty name="height" value="0.1" units="cm"/>
      <inkml:brushProperty name="color" value="#FFFFFF"/>
      <inkml:brushProperty name="ignorePressure" value="1"/>
    </inkml:brush>
  </inkml:definitions>
  <inkml:trace contextRef="#ctx0" brushRef="#br0">0 387,'0'-1,"1"0,-1 0,0 1,1-1,-1 0,1 1,-1-1,1 0,-1 1,1-1,-1 1,1-1,0 1,-1-1,1 1,0-1,-1 1,1-1,0 1,0 0,0-1,0 0,0 1,0-1,0 0,0 0,0 0,0 1,0-1,0 0,0-1,0 0,1 0,-1 1,0-1,1 0,0 1,-1-1,2 0,-1 0,0 0,0 0,0 0,0 0,-1 0,1 0,3-7,-3 7,0 0,-1 0,0-1,1 1,-1-1,0 1,0-1,2-7,2-11,-4 20,-1 0,0 0,1 1,-1-1,0 0,1 0,-1 0,1 1,-1-1,1 0,0 1,-1-1,1 0,0 1,0-1,-1 1,1-1,0 1,0-1,0 1,-1 0,1-1,0 1,0 0,0 0,0 0,0-1,0 1,6 0,-1-1,1 1,4 0,-7 0,3 0,0 0,0-1,0 0,0 0,0-1,0 1,0-2,0 1,-1-1,5-2,-7 4,0-1,0 1,0 0,0 0,2 0,10-2,-14 2,0 1,0-1,0 1,-1-1,1 0,0 0,0 0,-1 0,1 0,0 0,-1-1,1 1,-1 0,0-1,1 1,-1-1,0 1,0-1,1 0,-1 0,1 0,0 0,0 0,0 1,0-1,1 0,-1 1,0-1,0 1,0 0,0-1,-1 0,1 1,-1-1,1 0,-1 1,0-1,2-3,0 1,0 0,1 0,-1 0,5-3,-4 2,1 0,0 0,0-2,-3 6,-1-1,0 1,1 0,-1 0,1-1,-1 1,1 1,1-2,9-6,-5 0,-7 7,1 1,-1-1,1 0,-1 0,1 0,0 1,-1-1,1 0,0 1,0-1,0 1,-1-1,1 1,0-1,0 1,0 0,0-1,1 1,1 0,0-1,0 0,0 0,0 0,0 0,0 0,-1 0,1-1,0 0,-1 1,1-1,-1 0,1 0,-1 0,1-2,9-5,-10 8,-1-1,1 1,0 0,-1-1,1 1,1-2,-3 2,1 0,-1 0,1 1,0-1,0 0,-1 1,1-1,0 0,0 1,0-1,0 1,0 0,-1-1,1 1,0 0,1-1,5-1,-6 1,-1 0,1 1,0-1,-1 0,1 1,-1-1,1 0,0 0,-1 1,0-1,1 0,-1-1,6-7,-5 8,0 0,1-1,-1 1,0 0,0 0,1 0,-1 0,1 0,-1 1,1-1,-1 0,1 0,-1 1,1-1,0 1,-1 0,1-1,2 1</inkml:trace>
  <inkml:trace contextRef="#ctx0" brushRef="#br0" timeOffset="893.814">507 23,'0'0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4:14.624"/>
    </inkml:context>
    <inkml:brush xml:id="br0">
      <inkml:brushProperty name="width" value="0.1" units="cm"/>
      <inkml:brushProperty name="height" value="0.1" units="cm"/>
      <inkml:brushProperty name="color" value="#FFFFFF"/>
      <inkml:brushProperty name="ignorePressure" value="1"/>
    </inkml:brush>
  </inkml:definitions>
  <inkml:trace contextRef="#ctx0" brushRef="#br0">1 1,'0'0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4:28.103"/>
    </inkml:context>
    <inkml:brush xml:id="br0">
      <inkml:brushProperty name="width" value="0.1" units="cm"/>
      <inkml:brushProperty name="height" value="0.1" units="cm"/>
      <inkml:brushProperty name="color" value="#FFFFFF"/>
      <inkml:brushProperty name="ignorePressure" value="1"/>
    </inkml:brush>
  </inkml:definitions>
  <inkml:trace contextRef="#ctx0" brushRef="#br0">1 46,'18'-14,"-8"7,-10 6,1 1,-1-1,0 1,1-1,-1 1,1-1,-1 0,0 1,1-1,-1 0,0 1,0-1,0 0,1 1,-1-1,0 0,0 1,0-1,0 0,0 0,0 0,0 0,0 0,0 1,0-1,0 0,0 0,1 0,-1 0,0 0,1 1,-1-1,2 6,-1 3,-2 16,1-21</inkml:trace>
  <inkml:trace contextRef="#ctx0" brushRef="#br0" timeOffset="440.383">38 44,'0'0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4:56.909"/>
    </inkml:context>
    <inkml:brush xml:id="br0">
      <inkml:brushProperty name="width" value="0.1" units="cm"/>
      <inkml:brushProperty name="height" value="0.1" units="cm"/>
      <inkml:brushProperty name="color" value="#FFFFFF"/>
      <inkml:brushProperty name="ignorePressure" value="1"/>
    </inkml:brush>
  </inkml:definitions>
  <inkml:trace contextRef="#ctx0" brushRef="#br0">1440 814,'-18'-3,"14"2,0 0,0 1,0-1,0-1,0 1,0-1,0 1,-2-2,4 1,-1 1,0-1,0 0,1 0,-1 0,1 0,0 0,0-1,-1 1,2-1,-1 1,0-1,0 0,1 0,0 0,-1 0,1 0,-1-3,1 0,0 0,0 0,0 0,1 0,0 0,0-3,0 9,0-1,0 1,0 0,0 0,0-1,0 1,0 0,0 0,0-1,0 1,0 0,0 0,1-1,-1 1,0 0,0 0,0-1,0 1,0 0,1 0,-1 0,0 0,0-1,0 1,1 0,-1 0,0 0,0 0,1 0,-1-1,0 1,0 0,1 0,-1 0,1 0,0 0,-1 1,1-1,0 0,-1 0,1 0,0 1,-1-1,1 0,-1 1,1-1,0 0,1 2,0 0,1 0,-1 0,0 0,0 0,0 0,8 18,-8-16,0 0,1 0,-1 0,3 3,-5-7,1 1,-1-1,1 1,-1-1,1 0,0 1,-1-1,1 0,0 1,-1-1,1 0,0 0,-1 1,1-1,0 0,0 0,0 0,15-1,-14 1,0 0,0-1,1 1,-1 0,0 0,0 1,2-1,-2 1,1 0,-1-1,0 1,1-1,-1 1,0-1,1 0,-1 0,1 0,-1-1,0 1,1 0,1-1,-3 0,0 1,0-1,0 1,0-1,0 0,0 1,0-1,0 0,-1 0,1 0,0 0,0 0,-1 0,1 0,0 0,-1 0,1 0,-1 0,1 0,-1 0,0 0,1-1,-1 1,0 0,0 0,0 0,0-2,0 2,0-1,0 0,-1 1,1-1,0 0,-1 1,1-1,-1 0,0 1,0-1,1 1,-1-1,0 1,0-1,-1 1,1-1,-1 0,0 0,1-1,-1 1,1-1,-1 1,1-2,0 2,0 0,0 1,0-1,0 1,0-1,0 1,-1-1,1 1,0-1,-2 0,1 1,1-1,-1 1,1-1,-1 1,1-1,0 0,0 0,-1-1,1 2,1-1,-1 1,0 0,0 0,1 0,-1 0,0 0,0 0,0 0,0 0,0 0,0 0,0 1,0-1,-1 0,1 1,0-1,0 1,-1-1,1 1,0 0,-1-1,-3 1,0-1,0 1,-1 0,1 0,-2 1,2-1,0 1,0-1,0 0,0-1,0 1,3-1,1 1,0 0,-1-1,1 1,0-1,0 0,0 1,-1-1,1 0,0 0,0 0,0 0,0 0,0 0,0 0,0 0,1 0,-1 0,0 0,1-1,-1 0,-1-3,0 0,0-1,1 1,-1-6,1 3,0 3,1 0,0 0,0-1,0-1,1 1,-1 1,0-1,-1-3,1 8,-1-1,1 1,-1 0,1 0,-1 0,1 0,-1 0,1 0,-1 0,0 0,0 0,0 0,0 0,0 0,1 0,-2 0,1 1,0-1,0 0,0 1,0-1,0 1,-1-1,-4-1,0 0,-1 0,1 1,-2 0,-8-3,12 3,0-1,1 0,-1 0,1 0,0-1,0 1,0-1,0 0,0 0,1 0,-1 0,1 0,0 0,0-1,-2-2,-5-21,6 13,3 12,-1 0,1 0,0 1,-1-1,1 0,-1 1,0-1,0-1,0 3,1-1,-1 0,1 1,-1-1,0 1,1-1,-1 1,0-1,1 1,-1-1,0 1,0 0,0-1,1 1,-1 0,0 0,0 0,0 0,0 0,1 0,-2 0,-18 0,14 0,0 0,1 0,-1 0,0-1,0 0,-5-1,9 1,0 1,0-1,0 0,0 0,0 0,0 0,0 0,0 0,1 0,-1 0,0-1,1 1,-1-1,1 1,-1-1,1 0,0 1,-1-1,1 0,0-1,-2-4,0 1,0-1,-1-4,3 6,-1 0,1 0,-1 1,-1-1,1 0,-1 1,-2-3,-4-6,0 0,-4-8,-18-23,28 40,1 1,-1-1,0 1,-1-2,1 3,0-1,0-1,0 1,-1-3,2 2,1 0,-1 1,1-1,-1-3,1 4,1 1,-1-1,0 0,0 0,0 1,-1-1,1 1,-1-1,1 1,-1 0,-42-55,43 55,-1 0,-1-1,1 0,-1 1,1 0,-1 0,0-1,-2 0,-7-6,10 8,1-1,-1 1,0 0,0 0,0-1,0 1,-1 0,2 1,0 0,0-1,0 1,0 0,1 0,-1 0,0 0,0 0,0 0,0 1,0-1,0 0,0 0,1 1,-1-1,0 0,0 1,0-1,0 1,1-1,-2 1,-9 9,0 0,0 0,-1 3,-9 9,8-11,9-8,1 0,-1 1,1-1,-1 1,1 0,-2 3,4-5,-1 0,1 0,-1-1,1 1,-1 0,0-1,0 1,0-1,0 0,0 1,0-1,0 0,-1 0,1 0,-3 0,1 1,-1-1,0 0,1 0,-1-1,-4 1,7-1,1 0,-1 0,0 1,0-1,1 1,-1 0,-1 0,1 0,0 0,0-1,0 1,0-1,0 1,-1-1,0 0,1 0,-1 0,0-1,1 1,-1-1,1 0,-1 0,1 0,0 0,-2-1,-8-4,11 6,1 0,-1-1,1 1,0 0,-1-1,1 1,-1 0,1-1,0 1,-1-1,1 1,0 0,-1-1,1 1,0-1,0 1,0-1,-1 1,1-1,0 1,0-1,0 0,0 1,0-1,0 1,0 0,-1-1,1 1,0-1,0 1,0-1,-1 1,1 0,0-1,0 1,-1 0,1-1,0 1,-1 0,1-1,0 1,-1 0,1 0,-1 0,1 0,0 0,-1 0,1 0,0 0,-1 0,1 1,-1-1,1 0,0 0,-1 0,1 1,0-1,0 0,-1 1,1-1,0 0,0 0,-1 1,1-1,0 1,0-1,0 0,0 1,-1-1,1 0,0 1,0-1,-5 12,-5 14,9-24,0 1,0-1,0 0,0-1,-1 1,1 0,-1 0,1-1,-1 1,0-1,0 1,2-2,-1 1,1-1,-1 0,0 0,1 1,-1-1,0 0,1 0,-1 0,0 0,1 0,-1 0,0 0,1 0,-1 0,0 0,1 0,-1-1,0 1,1 0,-1 0,1-1,-1 1,0 0,1-1,-1 1,1 0,-1-1,1 1,-1-1,1 1,-1-1,1 1,0-1,-1 0,1 1,0-1,-1 1,1-1,0 0,0 1,0-1,0 0,-1 1,1-1,0 0,0 1,0-1,0 0,0 1,1-2,-2 8,1-1,0 0,0 0,0 5,1 5,-1-6,1-3,-1-1,0 0,-1 1,1-1,-1 0,0 1,0-1,0 0,-1 0,0 0,-2 4,-2 6,5-13,0 0,0 1,0-1,0 0,0 0,-1 2,1-3,0-1,0 1,1 0,-1-1,0 1,0 0,0-1,0 1,1-1,-1 0,0 1,0-1,0 0,0 1,0-1,0 0,0 0,0 0,0 0,-3 0,1 1,0-1,0 1,0 0,0 0,-1 0,1 0,1 1,-1-1,0 1,-2 1,0 0,1 1,-1-1,1 1,0 0,-1 1,-14 13,6-10,12-8,0 1,-1-1,1 1,0 0,-1 0,1 0,0 0,0 0,0 0,0 0,0 0,0 0,0 0,0 0,1 1,-1-1,0 0,1 1,-1-1,1 0,-1 1,1-1,-1 1,0-1,1 1,-1-1,0 1,0-1,0 0,1 1,-2-1,1 0,0 0,0 0,0 0,0 0,-1 0,1 0,0 0,-2 0,-2 2,-1-1,1 0,-1-1,-2 1,7-1,23-7,0-1,19-8,-37 13,1 0,-1 0,1 0,-1 1,1 0,0 0,-1 0,1 1,0-1,0 1,0 0,-2 1,-1-1,-1 0,0 0,0 0,0 0,1 0,-1 0,0 0,0 0,0-1,1 1,-1 0,0-1,0 1,0-1,0 1,0-1,0 1,-7 4,0 0,0 0,-1-1,0 1,0-1,1-1,-2 0,1 1,-15 4,-45 24,62-29,-1 0,1-1,-1 1,0-1,1-1,-6 1,3 0,0-1,1 2,-2 0,0-1,-1 0,1 0,0 0,-1-1,-6-1,-9 0,24 1,0 0,-1 0,1 0,-1 0,1 0,-1 0,1 0,-1 0,1-1,-1 1,1 0,-1-1,1 1,-1-1,1 0,0 1,0-1,-1 0,1 0,0 0,0 0,0 0,-13-8,14 8,-1 1,0-1,0 1,0 0,0-1,0 0,1 1,-1-1,0 1,1-1,-1 0,0 0,1 1,-1-1,1 0,-1 0,1 0,-1 1,1-1,-1 0,1 0,0 0,0 0,0 0,-1 0,1 0,0-1,1-44,-1-20,-1 64,1 0,-1 1,1-1,-1 0,0 1,1-1,-1 1,0-1,0 1,0-1,0 1,-1 0,1-1,0 1,-1 0,1 0,-1-1,1 1,-1 0,1-1,-1 1,1-1,0 1,0-1,0 0,0 0,0 1,0-1,0 0,0-1,-4-26,5 28,0 1,0 0,0-1,0 1,0 0,0-1,0 1,-1 0,1-1,0 1,0 0,0-1,0 1,-1 0,1 0,0-1,0 1,-1 0,1 0,0-1,0 1,-1 0,1 0,0 0,-1 0,1-1,0 1,-1 0,1 0,0 0,-1 0,1 0,0 0,-1 0,1 0,0 0,-1 0,1 0,0 0,-1 0,1 0,0 0,-1 0,1 0,0 1,-1-1,1 0,-1 0,0 1,0-1,0 0,1 1,-1-1,0 1,1-1,-1 1,0 0,1-1,-1 1,1-1,-1 1,1 0,-1 0,1-1,0 1,-1 0,-9 39,9-37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02.040"/>
    </inkml:context>
    <inkml:brush xml:id="br0">
      <inkml:brushProperty name="width" value="0.1" units="cm"/>
      <inkml:brushProperty name="height" value="0.1" units="cm"/>
      <inkml:brushProperty name="color" value="#FFFFFF"/>
      <inkml:brushProperty name="ignorePressure" value="1"/>
    </inkml:brush>
  </inkml:definitions>
  <inkml:trace contextRef="#ctx0" brushRef="#br0">193 0,'-12'20,"-3"8,6-10,-12 16,17-29,1 1,0-1,0 1,1-1,0 1,0 0,-1 1,3-3,-1-1,0 1,0-1,0 0,0 0,-2 3,2-5,0 1,0 0,0-1,-1 0,1 1,0-1,-1 0,1 1,-1-1,0 0,1 0,-1 0,0-1,-7 4,7-3,-1 1,1-1,-1 0,1 1,0-1,-1 1,2-1,0 0,0 0,0 0,1 0,-1 1,0-1,1 0,-1 0,0 0,1 1,0-1,-1 0,1 1,0-1,-1 1,0 1,0 1,0 0,-1 0,0-1,0 1,0-1,0 1,0-1,-1 0,1 0,-1 0,-1 1,-2 3,-10 4,27-11,-9-1,1-1,-1 1,1 0,-1-1,0 1,1-1,-1 0,0 0,0 0,1-1,7-7,-9 9,1 0,-1 0,0 0,1 0,0 1,-1-1,1 0,0 1,-1-1,1 1,-1-1,1 1,-1-1,1 0,-1 0,0 1,1-1,-1 0,1-1,20-22,14-20,-33 40,-1 0,0 0,0 0,0 0,0 0,-1 0,1-3,0 2,-2 3,1 0,0-1,0 1,0 0,0 0,0 1,0-1,0 0,0 0,1 0,-1 1,3-2,-3 2,1 0,0 0,-1 0,1 0,0 1,0-1,-1 0,1 1,0 0,0-1,0 1,0 0,0 0,1 0,23 0,17 1,-42-1,1 0,0 1,-1-1,1 1,-1 0,1-1,-1 1,1 0,0 0,11 6,-2-5,-7-1,1 0,-1 0,1 0,-1-1,2 0,-4 1,0-1,0 1,0-1,0 1,0 0,0 0,0-1,-1 2,2-1,7 4,-1 0,-6-4,-1 0,1 0,0 0,-1 0,1 0,0-1,0 1,0-1,12 2,1-1,0 0,0-1,18 0,-30-1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46.66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inkml:trace>
  <inkml:trace contextRef="#ctx0" brushRef="#br0" timeOffset="2438.192">80 67,'0'0,"0"1,0-1,0 0,1 0,-1 1,0-1,0 0,1 0,-1 1,0-1,0 0,1 0,-1 0,0 0,1 1,-1-1,0 0,1 0,-1 0,0 0,1 0,-1 0,0 0,1 0,-1 0,0 0,1 0,11 1,-10-1,7-1,-1 2,1-1,-1 1,1 1,-1-1,0 1,5 2,-12-3,-1-1,1 1,-1 0,1-1,-1 1,1-1,-1 1,1 0,-1-1,1 1,-1 0,0-1,1 1,-1 0,0 0,0 0,0-1,0 1,1 0,-1 0,0-1,0 1,0 0,-1 0,1 0,0 0,0 0,0-1,0 1,0 0,0-1,0 1,-1 0,1-1,0 1,0 0,-1-1,1 1,0 0,-1-1,1 1,-1-1,1 1,-1-1,1 1,-1-1,1 1,-1-1,1 1,-1-1,0 0,1 1,-1-1,0 0,1 1,-2-1,-3 0,0-1,0 1,0-1,0 0,0-1,0 1,-2-2,7 3,2-1,6 0,11 0,5 2,-25-1,1 0,-1 0,0 0,0 0,1 1,-1-1,0 0,1 1,-1-1,0 0,1 1,-1-1,1 1,-1-1,0 1,1-1,-1 1,1 0,0-1,-1 1,1 0,-1-1,1 1,0 0,0-1,-1 1,1 0,-1 4,-1-1,1 1,1 0,-1 0,0 0,-4 30,9-40,1-7,-1-1,0 0,-1 0,-1 0,0 0,-1-3,-1 15,0 1,1-1,-1 1,0 0,0-1,0 1,0-1,0 1,0 0,0-1,-1 1,1-1,0 1,0 0,0-1,0 1,0 0,-1-1,1 1,0-1,0 1,-1 0,1 0,0-1,0 1,-1 0,1-1,-1 1,1 0,-1 0,1 0,0 1,-1-1,1 0,-1 0,1 0,-1 0,1 0,-1 1,1-1,0 0,-1 0,1 1,-1-1,1 0,0 1,-1-1,-2 3,0 0,0 1,0-1,-1 3,-6 10,10-15,-1 1,1-1,-1 0,1 0,0 1,-1-1,1 0,0 1,0-1,0 0,0 0,0 1,0-1,0 0,0-1,0 0,0 0,0 0,0 1,0-1,0 0,1 0,-1 0,0 0,0 1,0-1,0 0,0 0,1 0,-1 0,0 0,0 1,0-1,0 0,1 0,-1 0,0 0,0 0,0 0,1 0,-1 0,0 0,0 0,0 0,1 0,8-1,6-7,-14 8,47-33,-48 33,0 0,0 0,0 1,0-1,0 0,0 0,0 0,0 0,0 0,0 0,0 1,0-1,0 0,0 0,0 0,0 0,0 0,0 1,0-1,0 0,0 0,0 0,0 0,0 0,0 1,0-1,0 0,1 0,-1 0,0 0,0 0,0 0,0 0,0 0,0 1,0-1,1 0,-1 0,0 0,0 0,0 0,0 0,0 0,0 0,1 0,-1 0,0 0,0 0,0 0,0 0,0 0,1 0,-1 0,0 0,0 0,0 0,0 0,0 0,1 0,-1 0,0 0,0 0,0-1,0 1,0 0,0 0,0 0,1 0,-1 0,-5 12,5-11,-23 50,-10 12,29-56,4-7,0 0,0 0,0 0,0-1,0 1,0 0,0 0,0 0,0 0,0 0,0 0,0 0,-1 0,1 0,0 0,0 0,0 0,0 0,4-9,5-13,-9 22,0 0,0 0,0 0,0 0,0 0,0 0,0 0,1-1,-1 1,0 0,0 0,0 0,0 0,0 0,0 0,0 0,0 0,0 0,1-1,-1 1,0 0,0 0,0 0,0 0,0 0,0 0,0 0,1 0,-1 0,0 0,0 0,0 0,0 0,0 0,2 4,-1 9,-6 73,2-42,3-49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08.736"/>
    </inkml:context>
    <inkml:brush xml:id="br0">
      <inkml:brushProperty name="width" value="0.1" units="cm"/>
      <inkml:brushProperty name="height" value="0.1" units="cm"/>
      <inkml:brushProperty name="color" value="#FFFFFF"/>
      <inkml:brushProperty name="ignorePressure" value="1"/>
    </inkml:brush>
  </inkml:definitions>
  <inkml:trace contextRef="#ctx0" brushRef="#br0">457 442,'-5'-12,"2"6,0 0,1-1,-1 1,2-1,-1 1,1-1,0 0,0 1,0-4,2-4,0 7,-1 0,0 0,0 1,0-1,-2-5,2 11,-1 1,1-1,-1 0,1 1,-1-1,0 0,1 1,-1-1,0 1,1-1,-1 1,0-1,0 1,1-1,-1 1,0 0,0-1,0 1,1 0,-1 0,0 0,0 0,0-1,-22 0,22 1,-27 0,12 1,0-1,0-1,15 0,0 1,0 0,0 0,0-1,0 1,0 0,1-1,-1 1,0-1,0 1,1-1,-1 1,0-1,1 0,-1 1,0-1,1 0,-1 0,1 1,-1-1,-8-20,1 3,2 10,5 6,1 1,-1 0,0 0,1 0,-1 0,0 0,0 0,0 0,0 0,0 1,0-1,0 0,0 0,0 1,0-1,0 1,-1-1,1 1,0-1,0 1,-11-3,1-1,-1-1,1 0,0 0,-8-6,-28-22,37 28,-4-2,-6-11,7 7,10 9,1 0,-1-1,0 1,1-1,-1 0,1 1,0-1,0 0,0-1,-28-40,14 16,11 22,3 4</inkml:trace>
  <inkml:trace contextRef="#ctx0" brushRef="#br0" timeOffset="1252.007">177 76,'29'5,"1"1,-1 1,0 2,13 6,-35-12,0 0,0 0,-1 1,0 0,0 0,0 0,0 1,-1-1,1 2,1 1,4 6,-6-9,-2 0,1 0,0 1,-1-1,0 1,0 0,0 0,-1 0,1 2,-1 0,0 0,-1 1,0-1,0 0,0 0,-1 1,0 6,-1 10,1-7,0 0,1 5,-1-21,1 1,-1 0,1 0,0 0,0 0,0-1,0 1,0 0,0-1,0 1,0-1,1 1,-1-1,0 0,1 1,0-1,-1 0,1 1,-1-1,0 1,0-1,1 1,-1-1,0 1,0 0,-1-1,1 1,0 0,0 0,-1-1,1 1,-1 2,2 5,-2-9,0 0,0 1,0-1,0 0,0 0,0 0,0 0,0 0,0 1,0-1,1 0,-1 0,0 0,0 0,0 0,0 1,0-1,0 0,0 0,1 0,-1 0,0 0,0 0,0 0,0 0,1 0,-1 0,0 0,0 0,0 1,0-1,0 0,1 0,-1 0,0 0,0 0,0-1,0 1,1 0,-1 0,0 0,0 0,0 0,0 0,1 0,-1 0,0 0,0 0,0 0,0 0,0-1,0 1,2-1</inkml:trace>
  <inkml:trace contextRef="#ctx0" brushRef="#br0" timeOffset="2931.972">503 431,'-1'-38,"1"3,1-7,2 25,-2 14,0 11,-8 66,7-73,-2 23,2 0,1 6,-1-2,-1 13,-3 8,3-43,0 1,1-1,0 1,1-1,0 4,-1-9,0-1,1 1,-1 0,0 0,1 0,-1-1,1 1,-1 0,1-1,0 1,-1 0,1-1,0 1,-1-1,1 1,0-1,-1 1,1-1,1 1,18 6,-8-3,-2 0,0 1,0 1,0-1,-1 1,0 1,0 0,7 7,-13-11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22.220"/>
    </inkml:context>
    <inkml:brush xml:id="br0">
      <inkml:brushProperty name="width" value="0.1" units="cm"/>
      <inkml:brushProperty name="height" value="0.1" units="cm"/>
      <inkml:brushProperty name="color" value="#FFFFFF"/>
      <inkml:brushProperty name="ignorePressure" value="1"/>
    </inkml:brush>
  </inkml:definitions>
  <inkml:trace contextRef="#ctx0" brushRef="#br0">683 898,'21'3,"-19"-3,-1-1,1 1,-1-1,1 1,-1-1,1 1,-1-1,1 0,-1 0,0 0,1 0,0-1,-1 1,0 0,1 0,-1 0,0 0,1 1,-1-1,1 0,-1 1,1-1,0 1,-1-1,2 1,-3 0,0 0,1 0,-1 0,0 0,0-1,1 1,-1 0,0 0,0 0,1 0,-1 0,0 0,0 0,1-1,-1 1,0 0,0 0,0 0,1-1,-1 1,0 0,0 0,0 0,0-1,0 1,1 0,-1-1,0-8,-8-11,6 15,-1-1,1 6,3 11,-1-3,0-8,0 1,0-1,1 1,-1-1,-1 0,1 1,0-1,0 1,0-1,0 0,0 1,0-1,0 0,0 1,-1-1,1 1,0-1,0 0,0 1,-1-1,1 0,0 0,-1 1,1-1,0 0,-1 0,1 1,0-1,-1 0,1 0,0 0,-1 0,1 1,0-1,-1 0,1 0,-1 0,0 0,1 0,-1 0,0-1,1 1,-1 0,1 0,-1 0,1-1,-1 1,1 0,-1 0,1-1,-1 1,1-1,-1 1,1 0,-1-1,1 1,0-1,-1 1,1-1,0 1,-1-1,-1-3,1-1,-1 1,1 0,0-1,0 1,0-1,1 1,-1-2,2-39,-1 28,0 17,0-2,1 1,-1 0,0-1,0 1,-1 0,1-1,0 1,0 0,-1-1,1 0,-1 1,1 1,-1-1,1 1,-1 0,0-1,1 1,-1 0,1 0,-1-1,0 1,1 0,-1 0,0 0,1 0,-1 0,0 0,1 0,-1 0,1 0,-1 0,0 0,1 0,-1 0,-5 1,-2-1,0 0,0 0,-4 0,10 0,1-1,-1 1,0 0,0-1,1 1,-1-1,0 1,1-1,-1 0,1 0,-1 1,1-1,-1 0,1-1,0 1,-1 0,1 0,-1-1,2 0,-1 1,0 0,1-1,-1 1,1-1,0 1,0-1,-1 1,1-1,0 1,0-1,0 0,0 0,0 0,0 0,-1 0,1 0,-1 1,0-3,0 2,0 0,-1 0,1 1,-1-1,1 0,-1 0,0 1,1-1,-1 1,-1-1,-21-11,22 12,1 1,-1-1,0 1,0-1,0 1,1 0,-1 0,-1 0,1 0,1 0,-1 0,0 0,0-1,1 1,-1 0,0-1,1 0,0 1,0 0,1-1,-1 1,1-1,-1 1,1 0,-1-1,1 1,-1-1,1 0,0 1,-1-1,1 1,0-1,-1 0,1 1,0-1,0 0,-1 1,1-1,0 0,0 1,0-2,0-3,-3-14,2-16,0 34,1 0,0 0,0 0,-1 0,1-1,0 1,-1 0,1 0,-1 0,0 0,1 0,-1 0,0 0,0 0,0 0,0 0,-18-15,6 6,11 8,-1-1,0 0,1 0,0 0,0-1,0 1,0 0,0-1,1 1,-1-2,0-4,0 1,0-1,1 1,0-1,-1 1,1 0,-1 0,-3-7,4 12,0 1,0-1,-1 1,1 0,-1-1,0 1,-2-2,2 2,0-1,0 1,0-1,1 1,-1-1,0 0,0-2,0 1,0 0,0 0,0 0,-1 0,0 1,0-1,0 1,0-1,-1 1,-15-15,11 10,0 0,-1 1,-5-4,7 6,7 4,-1 1,0-1,0 0,1 1,-1-1,0 1,0-1,0 1,0-1,1 1,-1 0,0 0,0-1,0 1,0 0,0 0,0 0,0 0,0 0,0 0,0 0,0 0,-6 1,3 0,0 0,0-1,0 0,0 0,0 0,1 0,-1 0,-2-1,5 0,0 1,0-1,0 0,-1 0,1 0,0 0,0 0,0 0,1 0,-1 0,0-1,0 0,-7-8,-11-12,9 8,3 8,1 1,-1-1,0 1,0 1,-1-1,-4-1,7 3,0 0,-1 1,1 0,-1 0,1 0,-1 1,-2-1,7 2,0 0,1-1,-1 1,0-1,1 1,-1-1,0 0,1 1,-1-1,1 0,-1 1,1-1,-1 0,1 0,-1 0,1 1,0-1,0 0,-1 0,1 0,0 0,0 0,-5-11,-24-23,27 32,0 0,1 0,-1 0,1 0,-1-1,1 1,0 0,-1-3,1 1,0 1,-1 0,0 0,1 0,-2-1,2 4,0-1,0 1,0 0,0 0,0 0,0 0,0 1,0-1,-1 0,1 0,0 1,0-1,-1 0,1 1,0 0,-2-1,-2-1,4 2,1 0,-1-1,1 1,-1 0,1-1,0 1,-1-1,1 1,0 0,-1-1,1 1,0-1,-1 1,1-1,0 1,0-1,-1 1,1-1,0 0,0 1,0-1,0 1,0-1,-3-6,1 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36.603"/>
    </inkml:context>
    <inkml:brush xml:id="br0">
      <inkml:brushProperty name="width" value="0.05" units="cm"/>
      <inkml:brushProperty name="height" value="0.05" units="cm"/>
      <inkml:brushProperty name="color" value="#FFFFFF"/>
      <inkml:brushProperty name="ignorePressure" value="1"/>
    </inkml:brush>
  </inkml:definitions>
  <inkml:trace contextRef="#ctx0" brushRef="#br0">460 526,'-10'-18,"-11"-14,20 30,0 1,1-1,-1 1,1 0,-1-1,1 1,-1 0,1-1,0 0,0 1,0 1,0-1,0 0,0 1,0-1,0 1,-1-1,1 0,0 1,0-1,0 1,-1-1,1 1,0-1,-1 1,1-1,0 1,-1-1,1 1,-1-1,1 1,0 0,-1-1,1 1,-1 0,0-1,1 1,-1 0,1-1,-1 1,1 0,-1 0,1 0,-1 0,0 0,1 0,-1 0,-7 0,5 0,0 0,1 0,-1-1,0 1,0-1,-2 0,5 1,-1 0,0-1,1 1,-1 0,0-1,1 1,-1-1,1 1,-1 0,1-1,-1 0,1 1,-1-1,1 1,-1-1,1 1,0-1,-1 0,1 1,0-1,0 0,-1 1,1-1,0 0,0 0,0 1,0-1,0 0,0 0,0-3,0 1,0 1,0-1,0 1,-1-1,1 0,-1 1,0-3,1 5,-1-1,1 0,-1 0,1 1,-1-1,1 1,-1-1,0 0,1 1,-1-1,0 1,1-1,-1 1,0 0,0-1,1 1,-1 0,0-1,0 1,1 0,-1 0,0 0,0 0,0-1,0 1,0 1,-13-1,10 0,1 1,0-1,0-1,-1 1,-2-1,5 1,0 0,0-1,0 1,1 0,-1-1,0 1,0-1,0 1,0-1,0 0,1 1,-1-1,0 0,0 0,1 1,-1-1,1 0,-1 0,1 0,-1 0,-1-3,0 0,1 0,-1 0,1 0,0-1,0 1,1 0,-1-2,1 6,0-1,-1 0,1 1,0-1,0 0,-1 1,1-1,-1 0,1 1,0-1,-1 1,1-1,-1 1,1-1,-1 1,1-1,-1 1,0-1,0 1,0-1,1 1,-1-1,0 1,1-1,-1 1,1-1,-1 0,0 1,1-1,0 0,-1 0,1 1,-1-1,1 0,0 0,0-1,-1 1,1 0,0-1,-1 1,1 0,0-1,-1 1,0 0,1 0,-1 0,0 0,1-1,-1 1,0 0,0 0,0 0,0 0,0 1,0-1,0 0,0 0,-1 1,1-1,0 0,0 1,-1-1,1 1,0 0,-1-1,1 1,0 0,-1 0,0 0,1 0,-1-1,0 1,1 0,-1-1,0 1,1-1,-1 0,1 1,-1-1,1 0,-1 0,1 0,-1 0,1 0,0 0,0 0,0-1,0 1,-1-1,-7-7,7 7,-1-1,1 1,1-1,-1 1,0-1,1 0,-1-1,0 0,0 1,0-1,0 1,-2-2,2 3,0 0,0 0,0 0,0 0,0 0,1-1,-1 1,1 0,0-1,-1 0,1 1,0-1,1 0,-1 1,0-1,1 0,-1 1,1 0,-1 1,1-1,-1 1,0-1,1 1,-1 0,0-1,0 1,0 0,0-1,0 1,0 0,-1-1,-8-10,8 9,0 0,0 0,0 1,0-1,-1 0,2 2,0 0,0 0,0 0,0 1,0-1,0 1,0-1,-1 0,1 1,0 0,0-1,0 1,-1 0,1 0,0-1,-1 1,1 0,-1 0,1-1,-1 1,1 0,-1-1,1 0,0 1,-1-1,1 0,0 0,0 0,0 1,-1-1,1-1,0 1,0 0,0 0,-11-10,11 11,0-1,1 0,-1 0,0 0,0 1,0-1,0 0,1 0,-1 0,0 0,1-1,-1 1,1 0,-1 0,1 0,0 0,-1-1,1 1,0 0,0 0,0 0,0-1,0 1,0-2,-1 1,1 0,0 0,-1 0,1-1,-1 1,0 0,0 0,0 1,0-1,0 1,0-1,-1 1,1 0,0-1,-1 1,0 0,-9-11,-2-9,12 18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45.551"/>
    </inkml:context>
    <inkml:brush xml:id="br0">
      <inkml:brushProperty name="width" value="0.05" units="cm"/>
      <inkml:brushProperty name="height" value="0.05" units="cm"/>
      <inkml:brushProperty name="color" value="#FFFFFF"/>
      <inkml:brushProperty name="ignorePressure" value="1"/>
    </inkml:brush>
  </inkml:definitions>
  <inkml:trace contextRef="#ctx0" brushRef="#br0">330 22,'-11'0,"0"-1,0 0,1 0,-4-2,11 3,0-1,0 0,0-1,1 1,-3-1,-6-4,10 6,-1-1,1 1,0-1,0 1,-1 0,1 0,0-1,-1 1,1 0,0 0,0 0,-1 0,1 1,0-1,-1 0,1 0,0 1,0-1,0 1,-1-1,1 1,0 0,0-1,0 1,0 0,0 0,0 0,0-1,0 1,0 0,1 0,-1 1,0 0,-2 2,1 0,-1 1,0-1,0 0,0 0,-2 1,-2 2,0 1,0-1,-5 4,3-2,9-7,-1-1,0 0,0 0,0 0,0 0,0-1,0 1,0 0,0 0,0 0,0-1,0 1,-1 0,-2 0,0 1,1 0,-1 0,0 0,1 0,-1 1,1-1,0 1,-1 1,2-2,0-1,0 1,0-1,0 0,0 1,0-1,0 0,0 0,0 0,-2 0,-24 6,22-6,4 0,0-1,-1 1,1 0,0 0,0 0,0 0,0 0,0 0,0 1,1-1,-1 1,-1 0,3-2,-1 1,1-1,0 1,-1 0,1-1,0 1,-1-1,1 1,0 0,-1-1,1 1,0 0,0-1,0 1,0 0,0-1,0 1,0 0,0-1,0 1,0 0,0-1,0 1,0 0,1-1,-1 1,0 0,0-1,1 1,-1 0,1-1,-1 1,0-1,1 1,-1-1,1 1,-1-1,1 1,-1-1,1 0,0 1,0-1,0 1,1 0,0 0,0 0,0 0,0-1,0 1,0-1,0 1,0-1,0 0,0 0,0 0,-1 0,0 0,0 0,-1 0,1 0,0 0,0 0,0 0,-1 0,1 0,0 0,0-1,0 1,-1 0,1-1,0 1,-1-1,1 1,0-1,-1 1,1-1,0 1,-1-1,1 1,-1-1,1 0,-1 1,1-1,-1 0,0 0,1 0,4-18,-3 13,0 0,0 0,0-6,-2 11,0 0,0 0,0 0,1 1,-1-1,0 0,1 0,-1 0,0 0,1 1,-1-1,1 0,-1 0,1 1,-1-1,1 0,0 1,-1-1,1 0,0 1,0-1,-1 1,1-1,0 1,0 0,0-1,0 1,2-1,1 0,0 1,-1-1,1 1,0 0,1 0,9 0,-12-1,1 0,-1-1,0 1,1 0,-1-1,0 1,0-1,0 0,0 0,-1 0,2 0,3-8,-3 5,-1 1,1-1,1 1,-1 0,1 0,3-3,-5 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50.013"/>
    </inkml:context>
    <inkml:brush xml:id="br0">
      <inkml:brushProperty name="width" value="0.05" units="cm"/>
      <inkml:brushProperty name="height" value="0.05" units="cm"/>
      <inkml:brushProperty name="color" value="#FFFFFF"/>
      <inkml:brushProperty name="ignorePressure" value="1"/>
    </inkml:brush>
  </inkml:definitions>
  <inkml:trace contextRef="#ctx0" brushRef="#br0">43 0,'-2'6,"0"-1,0 0,1 0,0 1,0-1,0 0,0 1,1 2,-7 22,7-29,0 0,0 0,0 0,-1-1,1 1,0 0,-1-1,1 1,0 0,-1-1,1 1,-1 0,1-1,-1 1,1-1,-1 1,0 0,1-1,-1 0,1 1,-1-1,0 1,0-1,1 0,-1 0,0 1,0-1,1 0,-1 0,0 0,0 0,1 0,-1 0,0 0,0 0,0 0,0 0,1 0,0 0,0 0,-1 0,1 1,0-1,0 0,0 0,0 0,-1 0,1 1,0-1,0 0,0 0,0 0,0 1,0-1,0 0,0 0,0 0,0 1,-1-1,1 0,0 0,0 1,0-1,0 0,1 0,-1 0,0 1,0-1,0 0,0 11,0-9,0-28,0-8,1 34,-1-1,0 1,0-1,0 1,0 0,1-1,-1 1,0-1,0 1,1 0,-1-1,0 1,1 0,-1-1,0 1,1 0,-1 0,1-1,-1 1,0 0,1 0,-1 0,1-1,-1 1,1 0,-1 0,1 0,-1 0,0 0,1 0,0 0,18 0,-8 1,-9-2,0 1,0-1,-1 1,1-1,0 0,0 0,0 0,10-4,-4 2,-5 2,0 0,0 1,0-1,0 1,1-1,0 1,-1-1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54.413"/>
    </inkml:context>
    <inkml:brush xml:id="br0">
      <inkml:brushProperty name="width" value="0.05" units="cm"/>
      <inkml:brushProperty name="height" value="0.05" units="cm"/>
      <inkml:brushProperty name="color" value="#FFFFFF"/>
      <inkml:brushProperty name="ignorePressure" value="1"/>
    </inkml:brush>
  </inkml:definitions>
  <inkml:trace contextRef="#ctx0" brushRef="#br0">213 208,'-28'1,"10"0,0-2,-6 0,23 1,0 0,0 0,0-1,1 1,-1 0,0 0,0-1,0 1,0-1,0 1,1-1,-1 1,0-1,0 0,1 1,-1-1,1 0,-2 0,-6-16,8 15,-1 0,0 0,0 0,0 0,0 0,0 0,0 0,0 1,-1-1,1 0,0 1,-2-2,-1 0,0 0,1 0,-1 0,-1-3,4 5,-1-1,-1 0,0-1,1 2,-1-1,0 0,-2-1,2 2,1 0,-1-1,1 1,0-1,-1 0,1 0,0 1,-2-3,-2-4,5 7,0 0,-1-1,1 0,0 1,0-1,0 1,0-1,0 0,0 0,1 0,-1 0,1 1,-1-1,1 0,-1 0,1 0,0-1,0-4,0 2,0 0,0-1,0 1,1 0,-1-1,2-1,-2 6,1-1,-1 1,1 0,-1 0,1 0,-1 0,1 0,0 0,0 0,-1 0,1 0,0 0,0 1,0-1,0 0,0 0,0 1,0-1,0 1,0-1,0 1,1-1,-1 1,0 0,0 0,0-1,0 1,1 0,-1 0,1 0,7 0,1 0,-1 1,4 1,-9-1,1 0,-1 0,0 0,1 1,-1 0,0 0,3 2,4 3,0 0,-1 1,1 1,-5-4,1 0,0-1,0 1,1-1,-1 1,6 5,-10-8,-1 1,1-1,-1 1,0 0,1 0,-1 0,-1 1,1-1,0 1,-1-3,0 0,0 0,0 1,0-1,0 0,0 0,0 0,0 0,0 0,0-1,1 1,-1 0,0 0,1-1,0 1,23 6,-13-5,16 7,26 11,-22-7,-26-11,-5-2,0 0,-1 0,1 0,0 0,0 0,-1 1,1-1,0 0,0 0,-1 1,1-1,0 1,-1-1,1 1,0-1,0 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02.162"/>
    </inkml:context>
    <inkml:brush xml:id="br0">
      <inkml:brushProperty name="width" value="0.05" units="cm"/>
      <inkml:brushProperty name="height" value="0.05" units="cm"/>
      <inkml:brushProperty name="color" value="#FFFFFF"/>
      <inkml:brushProperty name="ignorePressure" value="1"/>
    </inkml:brush>
  </inkml:definitions>
  <inkml:trace contextRef="#ctx0" brushRef="#br0">314 222,'-1'-1,"1"0,-1 0,0 0,1 0,-1 0,0 0,1 1,-1-1,0 0,0 0,0 1,-3-5,2 3,1-1,-1 0,1 1,0-1,0 0,1 0,-1 0,0 0,1 0,0 0,-1-3,0-7,0 11,1 0,-1 0,0 0,0 0,0 0,0 0,0 0,-1 0,-5-11,6 8,-1 1,1-1,1 0,-1-2,1 4,-1-1,1 1,-1 0,1 0,-1-1,0 1,-1 0,1 0,0 0,-1-1,-17-15,17 18,0-1,0 1,-1 0,1 0,0 0,-1 0,1 0,0 0,-1 1,1-1,-1 1,1 0,-2-1,0 1,1 0,-1-1,0 0,0 0,-1-1,-2-1,-8-5,11 6,1 0,0 0,-1 1,1-1,-1 1,1 0,-1 0,0 0,1 0,-3 0,-7 0,0 1,-6 0,2 0,15 1,0-1,0 1,0-1,0 1,0-1,0 1,0 0,0 0,1 0,-1 0,0 0,1 0,-1 1,1-1,-1 0,1 1,-1 0,-12 10,7-8,5-3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07.962"/>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1 185,'2'-3,"0"0,0 1,0-1,-1 0,1 0,-1 0,0 0,0-1,0 1,1-2,4-14,10-8,-12 13,-1 1,1 0,-2-1,1-12,1 6,-3 17</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13.64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16.77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1 118,'3'-5,"1"0,-1 1,1-1,1 1,2-2,-2 2,0-1,0 0,-1 0,0 0,4-11,-7 14,0 0,0 0,0 0,0 0,0 1,0-1,0 0,1 0,-1 1,0-1,1 1,5-6,-6 6,0 0,0 0,-1 0,1 0,0 1,1-1,-1 0,0 0,0 1,0-1,0 0,1 1,-1 0,0-1,0 1,1 0,-1-1,21-3,-17 3,0 0,0 0,0 0,4 1,2 0,-8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demonstrate the effect of these augmentations, we consider the effect of training without them.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training </a:t>
            </a:r>
            <a:r>
              <a:rPr lang="en-US" dirty="0" err="1"/>
              <a:t>SpeedNet</a:t>
            </a:r>
            <a:r>
              <a:rPr lang="en-US" dirty="0"/>
              <a:t> without these augmentations, </a:t>
            </a:r>
            <a:r>
              <a:rPr lang="en-US" dirty="0" err="1"/>
              <a:t>SpeedNet</a:t>
            </a:r>
            <a:r>
              <a:rPr lang="en-US" dirty="0"/>
              <a:t> relies on these learned “shortcuts”–artificial cues that are present in Kinetics, which lead to a misleading high test accuracy. However, when tested on another held our dataset called NFS (Need for Speed), such cues are not present, and so the test accuracy drops to 57.4%. When using all of the augmentations, reliance on artificial cues is reduced significantly (accuracy drops from 96.9% to 75.6%), and the gap between the test accuracy of Kinetics and that of NFS drops to 2%, indicating better generalization. </a:t>
            </a:r>
          </a:p>
          <a:p>
            <a:pPr marL="139700" indent="0">
              <a:buNone/>
            </a:pPr>
            <a:endParaRPr lang="en-GB" dirty="0"/>
          </a:p>
        </p:txBody>
      </p:sp>
    </p:spTree>
    <p:extLst>
      <p:ext uri="{BB962C8B-B14F-4D97-AF65-F5344CB8AC3E}">
        <p14:creationId xmlns:p14="http://schemas.microsoft.com/office/powerpoint/2010/main" val="116339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We can now use our speediness predictions to adaptively speed-up videos.</a:t>
            </a:r>
          </a:p>
          <a:p>
            <a:pPr marL="0" lvl="0" indent="0" algn="l" rtl="0">
              <a:lnSpc>
                <a:spcPct val="100000"/>
              </a:lnSpc>
              <a:spcBef>
                <a:spcPts val="0"/>
              </a:spcBef>
              <a:spcAft>
                <a:spcPts val="0"/>
              </a:spcAft>
              <a:buSzPts val="1400"/>
              <a:buNone/>
            </a:pPr>
            <a:r>
              <a:rPr lang="en-US" dirty="0"/>
              <a:t>&lt;CLICK&gt; Here we can see video of a dancer was uniformly sped up by 2x, so it’s duration is half of the original duration.</a:t>
            </a:r>
          </a:p>
          <a:p>
            <a:pPr marL="0" lvl="0" indent="0" algn="l" rtl="0">
              <a:lnSpc>
                <a:spcPct val="100000"/>
              </a:lnSpc>
              <a:spcBef>
                <a:spcPts val="0"/>
              </a:spcBef>
              <a:spcAft>
                <a:spcPts val="0"/>
              </a:spcAft>
              <a:buSzPts val="1400"/>
              <a:buNone/>
            </a:pPr>
            <a:r>
              <a:rPr lang="en-US" dirty="0"/>
              <a:t>&lt;CLICK&gt; On the right we used our adaptive speedup instead: Each segment in the video was sped up as long as </a:t>
            </a:r>
            <a:r>
              <a:rPr lang="en-US" dirty="0" err="1"/>
              <a:t>SpeedNet</a:t>
            </a:r>
            <a:r>
              <a:rPr lang="en-US" dirty="0"/>
              <a:t> determined the segment to be of normal speed.</a:t>
            </a:r>
          </a:p>
          <a:p>
            <a:pPr marL="0" lvl="0" indent="0" algn="l" rtl="0">
              <a:lnSpc>
                <a:spcPct val="100000"/>
              </a:lnSpc>
              <a:spcBef>
                <a:spcPts val="0"/>
              </a:spcBef>
              <a:spcAft>
                <a:spcPts val="0"/>
              </a:spcAft>
              <a:buSzPts val="1400"/>
              <a:buNone/>
            </a:pPr>
            <a:r>
              <a:rPr lang="en-US" dirty="0"/>
              <a:t>Our result has the same duration as the uniformly speedup result, but is much more natural, and less jittery. &lt;CLICK&gt; </a:t>
            </a:r>
          </a:p>
          <a:p>
            <a:pPr marL="0" lvl="0" indent="0" algn="l" rtl="0">
              <a:lnSpc>
                <a:spcPct val="100000"/>
              </a:lnSpc>
              <a:spcBef>
                <a:spcPts val="0"/>
              </a:spcBef>
              <a:spcAft>
                <a:spcPts val="0"/>
              </a:spcAft>
              <a:buSzPts val="1400"/>
              <a:buNone/>
            </a:pPr>
            <a:r>
              <a:rPr lang="en-US" dirty="0"/>
              <a:t>We performed a user study in which users preferred our adaptive speedup in all cases.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696383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We can now use our speediness predictions to adaptively speed-up videos.</a:t>
            </a:r>
          </a:p>
          <a:p>
            <a:pPr marL="0" lvl="0" indent="0" algn="l" rtl="0">
              <a:lnSpc>
                <a:spcPct val="100000"/>
              </a:lnSpc>
              <a:spcBef>
                <a:spcPts val="0"/>
              </a:spcBef>
              <a:spcAft>
                <a:spcPts val="0"/>
              </a:spcAft>
              <a:buSzPts val="1400"/>
              <a:buNone/>
            </a:pPr>
            <a:r>
              <a:rPr lang="en-US" dirty="0"/>
              <a:t>&lt;CLICK&gt; Here we can see video of a dancer was uniformly sped up by 2x, so it’s duration is half of the original duration.</a:t>
            </a:r>
          </a:p>
          <a:p>
            <a:pPr marL="0" lvl="0" indent="0" algn="l" rtl="0">
              <a:lnSpc>
                <a:spcPct val="100000"/>
              </a:lnSpc>
              <a:spcBef>
                <a:spcPts val="0"/>
              </a:spcBef>
              <a:spcAft>
                <a:spcPts val="0"/>
              </a:spcAft>
              <a:buSzPts val="1400"/>
              <a:buNone/>
            </a:pPr>
            <a:r>
              <a:rPr lang="en-US" dirty="0"/>
              <a:t>&lt;CLICK&gt; On the right we used our adaptive speedup instead: Each segment in the video was sped up as long as </a:t>
            </a:r>
            <a:r>
              <a:rPr lang="en-US" dirty="0" err="1"/>
              <a:t>SpeedNet</a:t>
            </a:r>
            <a:r>
              <a:rPr lang="en-US" dirty="0"/>
              <a:t> determined the segment to be of normal speed.</a:t>
            </a:r>
          </a:p>
          <a:p>
            <a:pPr marL="0" lvl="0" indent="0" algn="l" rtl="0">
              <a:lnSpc>
                <a:spcPct val="100000"/>
              </a:lnSpc>
              <a:spcBef>
                <a:spcPts val="0"/>
              </a:spcBef>
              <a:spcAft>
                <a:spcPts val="0"/>
              </a:spcAft>
              <a:buSzPts val="1400"/>
              <a:buNone/>
            </a:pPr>
            <a:r>
              <a:rPr lang="en-US" dirty="0"/>
              <a:t>Our result has the same duration as the uniformly speedup result, but is much more natural, and less jittery. &lt;CLICK&gt; </a:t>
            </a:r>
          </a:p>
          <a:p>
            <a:pPr marL="0" lvl="0" indent="0" algn="l" rtl="0">
              <a:lnSpc>
                <a:spcPct val="100000"/>
              </a:lnSpc>
              <a:spcBef>
                <a:spcPts val="0"/>
              </a:spcBef>
              <a:spcAft>
                <a:spcPts val="0"/>
              </a:spcAft>
              <a:buSzPts val="1400"/>
              <a:buNone/>
            </a:pPr>
            <a:r>
              <a:rPr lang="en-US" dirty="0"/>
              <a:t>We performed a user study in which users preferred our adaptive speedup in all cases.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43749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GB" dirty="0"/>
              <a:t>Our method can also be used to detect slowed down regions of a video, even thought it was not trained on such slowed down video segments. To emphasise, the detection is based on speediness and not motion magnitude, as I described earlier. </a:t>
            </a:r>
          </a:p>
        </p:txBody>
      </p:sp>
    </p:spTree>
    <p:extLst>
      <p:ext uri="{BB962C8B-B14F-4D97-AF65-F5344CB8AC3E}">
        <p14:creationId xmlns:p14="http://schemas.microsoft.com/office/powerpoint/2010/main" val="2134924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SpeedNet</a:t>
            </a:r>
            <a:r>
              <a:rPr lang="en-US" dirty="0"/>
              <a:t> can be used in other self supervised tasks &lt;CLICK&gt;. We first train </a:t>
            </a:r>
            <a:r>
              <a:rPr lang="en-US" dirty="0" err="1"/>
              <a:t>SpeedNet</a:t>
            </a:r>
            <a:r>
              <a:rPr lang="en-US" dirty="0"/>
              <a:t> on a large corpus of videos of Kinetics in a self supervised manner. &lt;CLICK&gt;</a:t>
            </a:r>
          </a:p>
          <a:p>
            <a:pPr marL="0" lvl="0" indent="0" algn="l" rtl="0">
              <a:lnSpc>
                <a:spcPct val="100000"/>
              </a:lnSpc>
              <a:spcBef>
                <a:spcPts val="0"/>
              </a:spcBef>
              <a:spcAft>
                <a:spcPts val="0"/>
              </a:spcAft>
              <a:buSzPts val="1400"/>
              <a:buNone/>
            </a:pPr>
            <a:r>
              <a:rPr lang="en-US" dirty="0"/>
              <a:t>We then utilize the space-time representations </a:t>
            </a:r>
            <a:r>
              <a:rPr lang="en-US" dirty="0" err="1"/>
              <a:t>SpeedNet</a:t>
            </a:r>
            <a:r>
              <a:rPr lang="en-US" dirty="0"/>
              <a:t> learned &lt;CLICK&gt;, and finetune our model for action recognition &lt;CLICK&gt;. Our method beats all other models pre-trained in a self-supervised manner on Kinetics &lt;CLICK&gt;.</a:t>
            </a:r>
          </a:p>
          <a:p>
            <a:pPr marL="0" lvl="0" indent="0" algn="l" rtl="0">
              <a:lnSpc>
                <a:spcPct val="100000"/>
              </a:lnSpc>
              <a:spcBef>
                <a:spcPts val="0"/>
              </a:spcBef>
              <a:spcAft>
                <a:spcPts val="0"/>
              </a:spcAft>
              <a:buSzPts val="1400"/>
              <a:buNone/>
            </a:pPr>
            <a:r>
              <a:rPr lang="en-US" dirty="0"/>
              <a:t>Our model can also be used for video retrieval &lt;CLICK&gt;. </a:t>
            </a:r>
            <a:r>
              <a:rPr lang="en" dirty="0"/>
              <a:t>We extract a SpeedNet embedding &lt;CLICK&gt; for the query clip &lt;CLICK&gt; , and find nearest neighbors in embedding space from within the same video &lt;CLICK&gt; or </a:t>
            </a:r>
            <a:r>
              <a:rPr lang="en-US" dirty="0"/>
              <a:t>even</a:t>
            </a:r>
            <a:r>
              <a:rPr lang="en" dirty="0"/>
              <a:t> for a query clip &lt;CLICK&gt; across videos &lt;CLICK&gt;. </a:t>
            </a:r>
            <a:endParaRPr dirty="0"/>
          </a:p>
          <a:p>
            <a:pPr marL="0" lvl="0" indent="0" algn="l" rtl="0">
              <a:lnSpc>
                <a:spcPct val="100000"/>
              </a:lnSpc>
              <a:spcBef>
                <a:spcPts val="0"/>
              </a:spcBef>
              <a:spcAft>
                <a:spcPts val="0"/>
              </a:spcAft>
              <a:buSzPts val="1400"/>
              <a:buNone/>
            </a:pPr>
            <a:r>
              <a:rPr lang="en-US" dirty="0"/>
              <a:t>Note that </a:t>
            </a:r>
            <a:r>
              <a:rPr lang="en-US" dirty="0" err="1"/>
              <a:t>SpeedNet</a:t>
            </a:r>
            <a:r>
              <a:rPr lang="en-US" dirty="0"/>
              <a:t> was not trained specifically for action recognition, so </a:t>
            </a:r>
            <a:r>
              <a:rPr lang="en-GB" dirty="0"/>
              <a:t>some of the </a:t>
            </a:r>
            <a:r>
              <a:rPr lang="en" dirty="0"/>
              <a:t>neighbours are not of the same class, but contain similar motion </a:t>
            </a:r>
            <a:r>
              <a:rPr lang="en-US" dirty="0"/>
              <a:t>patterns. </a:t>
            </a:r>
          </a:p>
          <a:p>
            <a:pPr marL="0" lvl="0" indent="0" algn="l" rtl="0">
              <a:lnSpc>
                <a:spcPct val="100000"/>
              </a:lnSpc>
              <a:spcBef>
                <a:spcPts val="0"/>
              </a:spcBef>
              <a:spcAft>
                <a:spcPts val="0"/>
              </a:spcAft>
              <a:buSzPts val="1400"/>
              <a:buNone/>
            </a:pPr>
            <a:r>
              <a:rPr lang="en-US" dirty="0"/>
              <a:t>For example </a:t>
            </a:r>
            <a:r>
              <a:rPr lang="en" dirty="0"/>
              <a:t>&lt;CLICK&gt;</a:t>
            </a:r>
            <a:r>
              <a:rPr lang="en-US" dirty="0"/>
              <a:t> a person free falling in the sky has a similar motion patter to a person surfing. .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SpeedNet</a:t>
            </a:r>
            <a:r>
              <a:rPr lang="en-US" dirty="0"/>
              <a:t> can be used in other self supervised tasks &lt;CLICK&gt;. We first train </a:t>
            </a:r>
            <a:r>
              <a:rPr lang="en-US" dirty="0" err="1"/>
              <a:t>SpeedNet</a:t>
            </a:r>
            <a:r>
              <a:rPr lang="en-US" dirty="0"/>
              <a:t> on a large corpus of videos of Kinetics in a self supervised manner. &lt;CLICK&gt;</a:t>
            </a:r>
          </a:p>
          <a:p>
            <a:pPr marL="0" lvl="0" indent="0" algn="l" rtl="0">
              <a:lnSpc>
                <a:spcPct val="100000"/>
              </a:lnSpc>
              <a:spcBef>
                <a:spcPts val="0"/>
              </a:spcBef>
              <a:spcAft>
                <a:spcPts val="0"/>
              </a:spcAft>
              <a:buSzPts val="1400"/>
              <a:buNone/>
            </a:pPr>
            <a:r>
              <a:rPr lang="en-US" dirty="0"/>
              <a:t>We then utilize the space-time representations </a:t>
            </a:r>
            <a:r>
              <a:rPr lang="en-US" dirty="0" err="1"/>
              <a:t>SpeedNet</a:t>
            </a:r>
            <a:r>
              <a:rPr lang="en-US" dirty="0"/>
              <a:t> learned &lt;CLICK&gt;, and finetune our model for action recognition &lt;CLICK&gt;. Our method beats all other models pre-trained in a self-supervised manner on Kinetics &lt;CLICK&gt;.</a:t>
            </a:r>
          </a:p>
          <a:p>
            <a:pPr marL="0" lvl="0" indent="0" algn="l" rtl="0">
              <a:lnSpc>
                <a:spcPct val="100000"/>
              </a:lnSpc>
              <a:spcBef>
                <a:spcPts val="0"/>
              </a:spcBef>
              <a:spcAft>
                <a:spcPts val="0"/>
              </a:spcAft>
              <a:buSzPts val="1400"/>
              <a:buNone/>
            </a:pPr>
            <a:r>
              <a:rPr lang="en-US" dirty="0"/>
              <a:t>Our model can also be used for video retrieval &lt;CLICK&gt;. </a:t>
            </a:r>
            <a:r>
              <a:rPr lang="en" dirty="0"/>
              <a:t>We extract a SpeedNet embedding &lt;CLICK&gt; for the query clip &lt;CLICK&gt; , and find nearest neighbors in embedding space from within the same video &lt;CLICK&gt; or </a:t>
            </a:r>
            <a:r>
              <a:rPr lang="en-US" dirty="0"/>
              <a:t>even</a:t>
            </a:r>
            <a:r>
              <a:rPr lang="en" dirty="0"/>
              <a:t> for a query clip &lt;CLICK&gt; across videos &lt;CLICK&gt;. </a:t>
            </a:r>
            <a:endParaRPr dirty="0"/>
          </a:p>
          <a:p>
            <a:pPr marL="0" lvl="0" indent="0" algn="l" rtl="0">
              <a:lnSpc>
                <a:spcPct val="100000"/>
              </a:lnSpc>
              <a:spcBef>
                <a:spcPts val="0"/>
              </a:spcBef>
              <a:spcAft>
                <a:spcPts val="0"/>
              </a:spcAft>
              <a:buSzPts val="1400"/>
              <a:buNone/>
            </a:pPr>
            <a:r>
              <a:rPr lang="en-US" dirty="0"/>
              <a:t>Note that </a:t>
            </a:r>
            <a:r>
              <a:rPr lang="en-US" dirty="0" err="1"/>
              <a:t>SpeedNet</a:t>
            </a:r>
            <a:r>
              <a:rPr lang="en-US" dirty="0"/>
              <a:t> was not trained specifically for action recognition, so </a:t>
            </a:r>
            <a:r>
              <a:rPr lang="en-GB" dirty="0"/>
              <a:t>some of the </a:t>
            </a:r>
            <a:r>
              <a:rPr lang="en" dirty="0"/>
              <a:t>neighbours are not of the same class, but contain similar motion </a:t>
            </a:r>
            <a:r>
              <a:rPr lang="en-US" dirty="0"/>
              <a:t>patterns. </a:t>
            </a:r>
          </a:p>
          <a:p>
            <a:pPr marL="0" lvl="0" indent="0" algn="l" rtl="0">
              <a:lnSpc>
                <a:spcPct val="100000"/>
              </a:lnSpc>
              <a:spcBef>
                <a:spcPts val="0"/>
              </a:spcBef>
              <a:spcAft>
                <a:spcPts val="0"/>
              </a:spcAft>
              <a:buSzPts val="1400"/>
              <a:buNone/>
            </a:pPr>
            <a:r>
              <a:rPr lang="en-US" dirty="0"/>
              <a:t>For example </a:t>
            </a:r>
            <a:r>
              <a:rPr lang="en" dirty="0"/>
              <a:t>&lt;CLICK&gt;</a:t>
            </a:r>
            <a:r>
              <a:rPr lang="en-US" dirty="0"/>
              <a:t> a person free falling in the sky has a similar motion patter to a person surfing. . </a:t>
            </a:r>
            <a:endParaRPr dirty="0"/>
          </a:p>
        </p:txBody>
      </p:sp>
    </p:spTree>
    <p:extLst>
      <p:ext uri="{BB962C8B-B14F-4D97-AF65-F5344CB8AC3E}">
        <p14:creationId xmlns:p14="http://schemas.microsoft.com/office/powerpoint/2010/main" val="3152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SpeedNet</a:t>
            </a:r>
            <a:r>
              <a:rPr lang="en-US" dirty="0"/>
              <a:t> can be used in other self supervised tasks &lt;CLICK&gt;. We first train </a:t>
            </a:r>
            <a:r>
              <a:rPr lang="en-US" dirty="0" err="1"/>
              <a:t>SpeedNet</a:t>
            </a:r>
            <a:r>
              <a:rPr lang="en-US" dirty="0"/>
              <a:t> on a large corpus of videos of Kinetics in a self supervised manner. &lt;CLICK&gt;</a:t>
            </a:r>
          </a:p>
          <a:p>
            <a:pPr marL="0" lvl="0" indent="0" algn="l" rtl="0">
              <a:lnSpc>
                <a:spcPct val="100000"/>
              </a:lnSpc>
              <a:spcBef>
                <a:spcPts val="0"/>
              </a:spcBef>
              <a:spcAft>
                <a:spcPts val="0"/>
              </a:spcAft>
              <a:buSzPts val="1400"/>
              <a:buNone/>
            </a:pPr>
            <a:r>
              <a:rPr lang="en-US" dirty="0"/>
              <a:t>We then utilize the space-time representations </a:t>
            </a:r>
            <a:r>
              <a:rPr lang="en-US" dirty="0" err="1"/>
              <a:t>SpeedNet</a:t>
            </a:r>
            <a:r>
              <a:rPr lang="en-US" dirty="0"/>
              <a:t> learned &lt;CLICK&gt;, and finetune our model for action recognition &lt;CLICK&gt;. Our method beats all other models pre-trained in a self-supervised manner on Kinetics &lt;CLICK&gt;.</a:t>
            </a:r>
          </a:p>
          <a:p>
            <a:pPr marL="0" lvl="0" indent="0" algn="l" rtl="0">
              <a:lnSpc>
                <a:spcPct val="100000"/>
              </a:lnSpc>
              <a:spcBef>
                <a:spcPts val="0"/>
              </a:spcBef>
              <a:spcAft>
                <a:spcPts val="0"/>
              </a:spcAft>
              <a:buSzPts val="1400"/>
              <a:buNone/>
            </a:pPr>
            <a:r>
              <a:rPr lang="en-US" dirty="0"/>
              <a:t>Our model can also be used for video retrieval &lt;CLICK&gt;. </a:t>
            </a:r>
            <a:r>
              <a:rPr lang="en" dirty="0"/>
              <a:t>We extract a SpeedNet embedding &lt;CLICK&gt; for the query clip &lt;CLICK&gt; , and find nearest neighbors in embedding space from within the same video &lt;CLICK&gt; or </a:t>
            </a:r>
            <a:r>
              <a:rPr lang="en-US" dirty="0"/>
              <a:t>even</a:t>
            </a:r>
            <a:r>
              <a:rPr lang="en" dirty="0"/>
              <a:t> for a query clip &lt;CLICK&gt; across videos &lt;CLICK&gt;. </a:t>
            </a:r>
            <a:endParaRPr dirty="0"/>
          </a:p>
          <a:p>
            <a:pPr marL="0" lvl="0" indent="0" algn="l" rtl="0">
              <a:lnSpc>
                <a:spcPct val="100000"/>
              </a:lnSpc>
              <a:spcBef>
                <a:spcPts val="0"/>
              </a:spcBef>
              <a:spcAft>
                <a:spcPts val="0"/>
              </a:spcAft>
              <a:buSzPts val="1400"/>
              <a:buNone/>
            </a:pPr>
            <a:r>
              <a:rPr lang="en-US" dirty="0"/>
              <a:t>Note that </a:t>
            </a:r>
            <a:r>
              <a:rPr lang="en-US" dirty="0" err="1"/>
              <a:t>SpeedNet</a:t>
            </a:r>
            <a:r>
              <a:rPr lang="en-US" dirty="0"/>
              <a:t> was not trained specifically for action recognition, so </a:t>
            </a:r>
            <a:r>
              <a:rPr lang="en-GB" dirty="0"/>
              <a:t>some of the </a:t>
            </a:r>
            <a:r>
              <a:rPr lang="en" dirty="0"/>
              <a:t>neighbours are not of the same class, but contain similar motion </a:t>
            </a:r>
            <a:r>
              <a:rPr lang="en-US" dirty="0"/>
              <a:t>patterns. </a:t>
            </a:r>
          </a:p>
          <a:p>
            <a:pPr marL="0" lvl="0" indent="0" algn="l" rtl="0">
              <a:lnSpc>
                <a:spcPct val="100000"/>
              </a:lnSpc>
              <a:spcBef>
                <a:spcPts val="0"/>
              </a:spcBef>
              <a:spcAft>
                <a:spcPts val="0"/>
              </a:spcAft>
              <a:buSzPts val="1400"/>
              <a:buNone/>
            </a:pPr>
            <a:r>
              <a:rPr lang="en-US" dirty="0"/>
              <a:t>For example </a:t>
            </a:r>
            <a:r>
              <a:rPr lang="en" dirty="0"/>
              <a:t>&lt;CLICK&gt;</a:t>
            </a:r>
            <a:r>
              <a:rPr lang="en-US" dirty="0"/>
              <a:t> a person free falling in the sky has a similar motion patter to a person surfing. . </a:t>
            </a:r>
            <a:endParaRPr dirty="0"/>
          </a:p>
        </p:txBody>
      </p:sp>
    </p:spTree>
    <p:extLst>
      <p:ext uri="{BB962C8B-B14F-4D97-AF65-F5344CB8AC3E}">
        <p14:creationId xmlns:p14="http://schemas.microsoft.com/office/powerpoint/2010/main" val="1336362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The following artistic </a:t>
            </a:r>
            <a:r>
              <a:rPr lang="en-US" dirty="0" err="1"/>
              <a:t>youtube</a:t>
            </a:r>
            <a:r>
              <a:rPr lang="en-US" dirty="0"/>
              <a:t> video was made by an artist names Bill </a:t>
            </a:r>
            <a:r>
              <a:rPr lang="en-US" dirty="0" err="1"/>
              <a:t>Newsinger</a:t>
            </a:r>
            <a:r>
              <a:rPr lang="en-US" dirty="0"/>
              <a:t> by combining together </a:t>
            </a:r>
            <a:r>
              <a:rPr lang="en-US" dirty="0" err="1"/>
              <a:t>spatio</a:t>
            </a:r>
            <a:r>
              <a:rPr lang="en-US" dirty="0"/>
              <a:t>-temporal regions taken at </a:t>
            </a:r>
            <a:r>
              <a:rPr lang="en" dirty="0"/>
              <a:t>“normal” speed and </a:t>
            </a:r>
            <a:r>
              <a:rPr lang="en-US" dirty="0"/>
              <a:t>other regions taken at </a:t>
            </a:r>
            <a:r>
              <a:rPr lang="en" dirty="0"/>
              <a:t>slow motion.</a:t>
            </a:r>
          </a:p>
          <a:p>
            <a:pPr marL="0" lvl="0" indent="0" algn="l" rtl="0">
              <a:lnSpc>
                <a:spcPct val="100000"/>
              </a:lnSpc>
              <a:spcBef>
                <a:spcPts val="0"/>
              </a:spcBef>
              <a:spcAft>
                <a:spcPts val="0"/>
              </a:spcAft>
              <a:buSzPts val="1400"/>
              <a:buNone/>
            </a:pPr>
            <a:r>
              <a:rPr lang="en-US" sz="1100" b="0" i="0" u="none" strike="noStrike" cap="none" dirty="0">
                <a:solidFill>
                  <a:srgbClr val="000000"/>
                </a:solidFill>
                <a:effectLst/>
                <a:latin typeface="Arial"/>
                <a:ea typeface="Arial"/>
                <a:cs typeface="Arial"/>
                <a:sym typeface="Arial"/>
              </a:rPr>
              <a:t>We can use </a:t>
            </a:r>
            <a:r>
              <a:rPr lang="en-US" sz="1100" b="0" i="0" u="none" strike="noStrike" cap="none" dirty="0" err="1">
                <a:solidFill>
                  <a:srgbClr val="000000"/>
                </a:solidFill>
                <a:effectLst/>
                <a:latin typeface="Arial"/>
                <a:ea typeface="Arial"/>
                <a:cs typeface="Arial"/>
                <a:sym typeface="Arial"/>
              </a:rPr>
              <a:t>SpeedNet</a:t>
            </a:r>
            <a:r>
              <a:rPr lang="en-US" sz="1100" b="0" i="0" u="none" strike="noStrike" cap="none" dirty="0">
                <a:solidFill>
                  <a:srgbClr val="000000"/>
                </a:solidFill>
                <a:effectLst/>
                <a:latin typeface="Arial"/>
                <a:ea typeface="Arial"/>
                <a:cs typeface="Arial"/>
                <a:sym typeface="Arial"/>
              </a:rPr>
              <a:t> to detect speediness in both space and time. </a:t>
            </a:r>
            <a:endParaRPr lang="e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Shown here is a visualization of SpeedNet’s predictions using class-activation maps -- blue </a:t>
            </a:r>
            <a:r>
              <a:rPr lang="en-US" dirty="0"/>
              <a:t>or green</a:t>
            </a:r>
            <a:r>
              <a:rPr lang="en" dirty="0"/>
              <a:t> </a:t>
            </a:r>
            <a:r>
              <a:rPr lang="en-US" dirty="0"/>
              <a:t>regions are of</a:t>
            </a:r>
            <a:r>
              <a:rPr lang="en" dirty="0"/>
              <a:t> “normal” speed, and </a:t>
            </a:r>
            <a:r>
              <a:rPr lang="en-US" dirty="0"/>
              <a:t>yellow or orange</a:t>
            </a:r>
            <a:r>
              <a:rPr lang="en" dirty="0"/>
              <a:t> </a:t>
            </a:r>
            <a:r>
              <a:rPr lang="en-US" dirty="0"/>
              <a:t>regions are</a:t>
            </a:r>
            <a:r>
              <a:rPr lang="en" dirty="0"/>
              <a:t> slowed down.</a:t>
            </a:r>
          </a:p>
          <a:p>
            <a:pPr marL="0" lvl="0" indent="0" algn="l" rtl="0">
              <a:lnSpc>
                <a:spcPct val="100000"/>
              </a:lnSpc>
              <a:spcBef>
                <a:spcPts val="0"/>
              </a:spcBef>
              <a:spcAft>
                <a:spcPts val="0"/>
              </a:spcAft>
              <a:buSzPts val="1400"/>
              <a:buNone/>
            </a:pPr>
            <a:r>
              <a:rPr lang="en" dirty="0"/>
              <a:t>Notice how speednet det</a:t>
            </a:r>
            <a:r>
              <a:rPr lang="en-US" dirty="0" err="1"/>
              <a:t>ects</a:t>
            </a:r>
            <a:r>
              <a:rPr lang="en-US" dirty="0"/>
              <a:t> spatiotemporal regions of slow motion and of normal speed.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rtl="0">
              <a:buNone/>
            </a:pPr>
            <a:r>
              <a:rPr lang="en-US" sz="1100" b="0" i="1" u="none" strike="noStrike" cap="none" dirty="0">
                <a:solidFill>
                  <a:srgbClr val="000000"/>
                </a:solidFill>
                <a:effectLst/>
                <a:latin typeface="Arial"/>
                <a:ea typeface="Arial"/>
                <a:cs typeface="Arial"/>
                <a:sym typeface="Arial"/>
              </a:rPr>
              <a:t>When we watch a video, we can often easily tell the “speediness” of videos:  </a:t>
            </a:r>
          </a:p>
          <a:p>
            <a:pPr marL="139700" indent="0" rtl="0">
              <a:buNone/>
            </a:pPr>
            <a:r>
              <a:rPr lang="en-US" sz="1100" b="0" i="1" u="none" strike="noStrike" cap="none" dirty="0">
                <a:solidFill>
                  <a:srgbClr val="000000"/>
                </a:solidFill>
                <a:effectLst/>
                <a:latin typeface="Arial"/>
                <a:ea typeface="Arial"/>
                <a:cs typeface="Arial"/>
                <a:sym typeface="Arial"/>
              </a:rPr>
              <a:t>Whether videos are slower than normal speed &lt;click&gt;</a:t>
            </a: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At normal speed &lt;click&gt;</a:t>
            </a: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Or faster than normal speed &lt;click&gt;</a:t>
            </a:r>
            <a:br>
              <a:rPr lang="en-US" sz="1100" b="0" i="0" u="none" strike="noStrike" cap="none" dirty="0">
                <a:solidFill>
                  <a:srgbClr val="000000"/>
                </a:solidFill>
                <a:effectLst/>
                <a:latin typeface="Arial"/>
                <a:ea typeface="Arial"/>
                <a:cs typeface="Arial"/>
                <a:sym typeface="Arial"/>
              </a:rPr>
            </a:br>
            <a:endParaRPr lang="en-US" b="0" dirty="0">
              <a:effectLst/>
            </a:endParaRPr>
          </a:p>
          <a:p>
            <a:pPr marL="139700" indent="0" rtl="0">
              <a:buNone/>
            </a:pPr>
            <a:r>
              <a:rPr lang="en-US" sz="1100" b="0" i="1" u="none" strike="noStrike" cap="none" dirty="0">
                <a:solidFill>
                  <a:srgbClr val="000000"/>
                </a:solidFill>
                <a:effectLst/>
                <a:latin typeface="Arial"/>
                <a:ea typeface="Arial"/>
                <a:cs typeface="Arial"/>
                <a:sym typeface="Arial"/>
              </a:rPr>
              <a:t>We can do so because we know how objects such as people or cars move in the world and their natural rate of motion.  </a:t>
            </a:r>
            <a:endParaRPr lang="en-US" b="0" dirty="0">
              <a:effectLst/>
            </a:endParaRPr>
          </a:p>
          <a:p>
            <a:pPr marL="139700" indent="0" rtl="0">
              <a:buNone/>
            </a:pP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In this work, our goal is to automatically predict speediness in videos. But why is this a useful task to solve?</a:t>
            </a:r>
            <a:endParaRPr lang="en-US" b="0" dirty="0">
              <a:effectLst/>
            </a:endParaRPr>
          </a:p>
          <a:p>
            <a:pPr marL="139700" indent="0">
              <a:buNone/>
            </a:pPr>
            <a:br>
              <a:rPr lang="en-US" dirty="0"/>
            </a:br>
            <a:endParaRPr lang="en" dirty="0"/>
          </a:p>
        </p:txBody>
      </p:sp>
    </p:spTree>
    <p:extLst>
      <p:ext uri="{BB962C8B-B14F-4D97-AF65-F5344CB8AC3E}">
        <p14:creationId xmlns:p14="http://schemas.microsoft.com/office/powerpoint/2010/main" val="3991902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For more details and many more examples, please see our paper and website.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Consider the task of taking an input video and speeding it up. &lt;click&gt;</a:t>
            </a:r>
          </a:p>
          <a:p>
            <a:pPr marL="0" lvl="0" indent="0" algn="l" rtl="0">
              <a:lnSpc>
                <a:spcPct val="100000"/>
              </a:lnSpc>
              <a:spcBef>
                <a:spcPts val="0"/>
              </a:spcBef>
              <a:spcAft>
                <a:spcPts val="0"/>
              </a:spcAft>
              <a:buSzPts val="1400"/>
              <a:buNone/>
            </a:pPr>
            <a:r>
              <a:rPr lang="en-US" dirty="0"/>
              <a:t>On the left side, we speedup of a video of athletes sprinting, uniformly, at twice the original speed. </a:t>
            </a:r>
          </a:p>
          <a:p>
            <a:pPr marL="0" lvl="0" indent="0" algn="l" rtl="0">
              <a:lnSpc>
                <a:spcPct val="100000"/>
              </a:lnSpc>
              <a:spcBef>
                <a:spcPts val="0"/>
              </a:spcBef>
              <a:spcAft>
                <a:spcPts val="0"/>
              </a:spcAft>
              <a:buSzPts val="1400"/>
              <a:buNone/>
            </a:pPr>
            <a:r>
              <a:rPr lang="en-US" dirty="0"/>
              <a:t>This results in undesirable and unnatural jittery motion. &lt;click&gt;</a:t>
            </a:r>
          </a:p>
          <a:p>
            <a:pPr marL="0" lvl="0" indent="0" algn="l" rtl="0">
              <a:lnSpc>
                <a:spcPct val="100000"/>
              </a:lnSpc>
              <a:spcBef>
                <a:spcPts val="0"/>
              </a:spcBef>
              <a:spcAft>
                <a:spcPts val="0"/>
              </a:spcAft>
              <a:buSzPts val="1400"/>
              <a:buNone/>
            </a:pPr>
            <a:r>
              <a:rPr lang="en-US" dirty="0"/>
              <a:t>Our method can be used to &lt;CLICK&gt; </a:t>
            </a:r>
            <a:r>
              <a:rPr lang="en-US" sz="1100" b="0" i="1" u="none" strike="noStrike" cap="none" dirty="0">
                <a:solidFill>
                  <a:srgbClr val="000000"/>
                </a:solidFill>
                <a:effectLst/>
                <a:latin typeface="Arial"/>
                <a:ea typeface="Arial"/>
                <a:cs typeface="Arial"/>
                <a:sym typeface="Arial"/>
              </a:rPr>
              <a:t>adaptively</a:t>
            </a:r>
            <a:r>
              <a:rPr lang="en-US" sz="1100" b="0" i="0" u="none" strike="noStrike" cap="none" dirty="0">
                <a:solidFill>
                  <a:srgbClr val="000000"/>
                </a:solidFill>
                <a:effectLst/>
                <a:latin typeface="Arial"/>
                <a:ea typeface="Arial"/>
                <a:cs typeface="Arial"/>
                <a:sym typeface="Arial"/>
              </a:rPr>
              <a:t> change the speed rate based on the video content.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Here’s the same video sped up using our method based on speediness prediction. It has</a:t>
            </a:r>
            <a:r>
              <a:rPr lang="en-US" sz="1100" b="0" i="0" u="none" strike="noStrike" cap="none" dirty="0">
                <a:solidFill>
                  <a:srgbClr val="000000"/>
                </a:solidFill>
                <a:effectLst/>
                <a:latin typeface="Arial"/>
                <a:ea typeface="Arial"/>
                <a:cs typeface="Arial"/>
                <a:sym typeface="Arial"/>
              </a:rPr>
              <a:t> the </a:t>
            </a:r>
            <a:r>
              <a:rPr lang="en-US" sz="1100" b="1" i="0" u="none" strike="noStrike" cap="none" dirty="0">
                <a:solidFill>
                  <a:srgbClr val="000000"/>
                </a:solidFill>
                <a:effectLst/>
                <a:latin typeface="Arial"/>
                <a:ea typeface="Arial"/>
                <a:cs typeface="Arial"/>
                <a:sym typeface="Arial"/>
              </a:rPr>
              <a:t>same total duration</a:t>
            </a:r>
            <a:r>
              <a:rPr lang="en-US" sz="1100" b="0" i="0" u="none" strike="noStrike" cap="none" dirty="0">
                <a:solidFill>
                  <a:srgbClr val="000000"/>
                </a:solidFill>
                <a:effectLst/>
                <a:latin typeface="Arial"/>
                <a:ea typeface="Arial"/>
                <a:cs typeface="Arial"/>
                <a:sym typeface="Arial"/>
              </a:rPr>
              <a:t> as the previous uniformly sped-up one. </a:t>
            </a:r>
            <a:r>
              <a:rPr lang="en-US" sz="1100" b="0" i="0" u="none" strike="noStrike" cap="none" dirty="0">
                <a:solidFill>
                  <a:srgbClr val="000000"/>
                </a:solidFill>
                <a:effectLst/>
                <a:latin typeface="Arial"/>
                <a:cs typeface="Arial"/>
                <a:sym typeface="Arial"/>
              </a:rPr>
              <a:t>&lt;click&gt;</a:t>
            </a:r>
          </a:p>
          <a:p>
            <a:pPr marL="0" lvl="0" indent="0" algn="l" rtl="0">
              <a:lnSpc>
                <a:spcPct val="100000"/>
              </a:lnSpc>
              <a:spcBef>
                <a:spcPts val="0"/>
              </a:spcBef>
              <a:spcAft>
                <a:spcPts val="0"/>
              </a:spcAft>
              <a:buSzPts val="1400"/>
              <a:buNone/>
            </a:pPr>
            <a:r>
              <a:rPr lang="en-US" sz="1100" b="0" i="0" u="none" strike="noStrike" cap="none" dirty="0">
                <a:solidFill>
                  <a:srgbClr val="000000"/>
                </a:solidFill>
                <a:effectLst/>
                <a:latin typeface="Arial"/>
                <a:cs typeface="Arial"/>
                <a:sym typeface="Arial"/>
              </a:rPr>
              <a:t>As you can see it’s much more natural-looking &lt;click&gt;.</a:t>
            </a:r>
            <a:endParaRPr lang="en-US" dirty="0"/>
          </a:p>
          <a:p>
            <a:pPr marL="0" lvl="0" indent="0" algn="l" rtl="0">
              <a:lnSpc>
                <a:spcPct val="100000"/>
              </a:lnSpc>
              <a:spcBef>
                <a:spcPts val="0"/>
              </a:spcBef>
              <a:spcAft>
                <a:spcPts val="0"/>
              </a:spcAft>
              <a:buSzPts val="1400"/>
              <a:buNone/>
            </a:pPr>
            <a:r>
              <a:rPr lang="en-US" sz="1100" b="0" i="1" u="none" strike="noStrike" cap="none" dirty="0">
                <a:solidFill>
                  <a:srgbClr val="000000"/>
                </a:solidFill>
                <a:effectLst/>
                <a:latin typeface="Arial"/>
                <a:ea typeface="Arial"/>
                <a:cs typeface="Arial"/>
                <a:sym typeface="Arial"/>
              </a:rPr>
              <a:t>In addition to adaptive speedup predicting speediness gives rise to other applications such as &lt;CLICK&gt; self-supervised action recognition, and &lt;CLICK&gt; video retrieval. </a:t>
            </a:r>
          </a:p>
          <a:p>
            <a:pPr marL="0" lvl="0" indent="0" algn="l" rtl="0">
              <a:lnSpc>
                <a:spcPct val="100000"/>
              </a:lnSpc>
              <a:spcBef>
                <a:spcPts val="0"/>
              </a:spcBef>
              <a:spcAft>
                <a:spcPts val="0"/>
              </a:spcAft>
              <a:buSzPts val="1400"/>
              <a:buNone/>
            </a:pPr>
            <a:r>
              <a:rPr lang="en-US" sz="1100" b="0" i="1" u="none" strike="noStrike" cap="none" dirty="0">
                <a:solidFill>
                  <a:srgbClr val="000000"/>
                </a:solidFill>
                <a:effectLst/>
                <a:latin typeface="Arial"/>
                <a:ea typeface="Arial"/>
                <a:cs typeface="Arial"/>
                <a:sym typeface="Arial"/>
              </a:rPr>
              <a:t> Additional applications are provided in the paper. </a:t>
            </a:r>
            <a:endParaRPr dirty="0"/>
          </a:p>
        </p:txBody>
      </p:sp>
    </p:spTree>
    <p:extLst>
      <p:ext uri="{BB962C8B-B14F-4D97-AF65-F5344CB8AC3E}">
        <p14:creationId xmlns:p14="http://schemas.microsoft.com/office/powerpoint/2010/main" val="1485486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So how was this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trained a network called “</a:t>
            </a:r>
            <a:r>
              <a:rPr lang="en-US" dirty="0" err="1"/>
              <a:t>SpeedNet</a:t>
            </a:r>
            <a:r>
              <a:rPr lang="en-US" dirty="0"/>
              <a:t>” &lt;CLICK&gt; to classify whether a given video clip &lt;CLICK&gt; [pause] is of normal speed &lt;CLICK&gt; or [pause] sped up &lt;CLICK&gt;.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train our network on short video clips of 30 frames. </a:t>
            </a:r>
          </a:p>
          <a:p>
            <a:pPr marL="0" lvl="0" indent="0" algn="l" rtl="0">
              <a:lnSpc>
                <a:spcPct val="100000"/>
              </a:lnSpc>
              <a:spcBef>
                <a:spcPts val="0"/>
              </a:spcBef>
              <a:spcAft>
                <a:spcPts val="0"/>
              </a:spcAft>
              <a:buSzPts val="1400"/>
              <a:buNone/>
            </a:pPr>
            <a:r>
              <a:rPr lang="en-US" dirty="0"/>
              <a:t>This is done in a &lt;CLICK&gt; self supervised manner with no manual annotations. &lt;CLICK&gt;</a:t>
            </a:r>
          </a:p>
          <a:p>
            <a:pPr marL="0" lvl="0" indent="0" algn="l" rtl="0">
              <a:lnSpc>
                <a:spcPct val="100000"/>
              </a:lnSpc>
              <a:spcBef>
                <a:spcPts val="0"/>
              </a:spcBef>
              <a:spcAft>
                <a:spcPts val="0"/>
              </a:spcAft>
              <a:buSzPts val="1400"/>
              <a:buNone/>
            </a:pPr>
            <a:r>
              <a:rPr lang="en-US" dirty="0"/>
              <a:t>At inference time &lt;CLICK&gt;, given a video clip &lt;CLICK&gt; we run our model in sliding window fashion.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do not expect our model to predict all timesteps perfectly, as some contain little-to-no motion.</a:t>
            </a:r>
          </a:p>
          <a:p>
            <a:pPr marL="0" lvl="0" indent="0" algn="l" rtl="0">
              <a:lnSpc>
                <a:spcPct val="100000"/>
              </a:lnSpc>
              <a:spcBef>
                <a:spcPts val="0"/>
              </a:spcBef>
              <a:spcAft>
                <a:spcPts val="0"/>
              </a:spcAft>
              <a:buSzPts val="1400"/>
              <a:buNone/>
            </a:pPr>
            <a:r>
              <a:rPr lang="en-US" dirty="0"/>
              <a:t>As long as the network</a:t>
            </a:r>
            <a:r>
              <a:rPr lang="en-US" baseline="0" dirty="0"/>
              <a:t> thinks that certain video parts are not sped-up, we can keep on speeding up those video segments even </a:t>
            </a:r>
            <a:r>
              <a:rPr lang="en-US" u="none" baseline="0" dirty="0"/>
              <a:t>further. </a:t>
            </a:r>
          </a:p>
          <a:p>
            <a:pPr marL="0" lvl="0" indent="0" algn="l" rtl="0">
              <a:lnSpc>
                <a:spcPct val="100000"/>
              </a:lnSpc>
              <a:spcBef>
                <a:spcPts val="0"/>
              </a:spcBef>
              <a:spcAft>
                <a:spcPts val="0"/>
              </a:spcAft>
              <a:buSzPts val="1400"/>
              <a:buNone/>
            </a:pPr>
            <a:r>
              <a:rPr lang="en-US" b="1" u="none" baseline="0" dirty="0"/>
              <a:t>This gives rise to our adaptive video speedup.</a:t>
            </a:r>
            <a:endParaRPr lang="en-US" b="1" u="none" dirty="0"/>
          </a:p>
        </p:txBody>
      </p:sp>
    </p:spTree>
    <p:extLst>
      <p:ext uri="{BB962C8B-B14F-4D97-AF65-F5344CB8AC3E}">
        <p14:creationId xmlns:p14="http://schemas.microsoft.com/office/powerpoint/2010/main" val="827771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demonstrate the effect of these augmentations, we consider the effect of training without them.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training </a:t>
            </a:r>
            <a:r>
              <a:rPr lang="en-US" dirty="0" err="1"/>
              <a:t>SpeedNet</a:t>
            </a:r>
            <a:r>
              <a:rPr lang="en-US" dirty="0"/>
              <a:t> without these augmentations, </a:t>
            </a:r>
            <a:r>
              <a:rPr lang="en-US" dirty="0" err="1"/>
              <a:t>SpeedNet</a:t>
            </a:r>
            <a:r>
              <a:rPr lang="en-US" dirty="0"/>
              <a:t> relies on these learned “shortcuts”–artificial cues that are present in Kinetics, which lead to a misleading high test accuracy. However, when tested on another held our dataset called NFS (Need for Speed), such cues are not present, and so the test accuracy drops to 57.4%. When using all of the augmentations, reliance on artificial cues is reduced significantly (accuracy drops from 96.9% to 75.6%), and the gap between the test accuracy of Kinetics and that of NFS drops to 2%, indicating better generalization. </a:t>
            </a:r>
          </a:p>
          <a:p>
            <a:pPr marL="139700" indent="0">
              <a:buNone/>
            </a:pPr>
            <a:endParaRPr lang="en-GB" dirty="0"/>
          </a:p>
        </p:txBody>
      </p:sp>
    </p:spTree>
    <p:extLst>
      <p:ext uri="{BB962C8B-B14F-4D97-AF65-F5344CB8AC3E}">
        <p14:creationId xmlns:p14="http://schemas.microsoft.com/office/powerpoint/2010/main" val="2870968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Here is a video of a person walking back and forth, at first further away from the camera, then closer to the camera. The magnitude of motions varies significantly throughout the sequence (in particular, the motions get larger when the person is closer to the camera).</a:t>
            </a:r>
          </a:p>
          <a:p>
            <a:pPr marL="139700" indent="0">
              <a:buNone/>
            </a:pPr>
            <a:endParaRPr lang="en-US" dirty="0"/>
          </a:p>
          <a:p>
            <a:pPr marL="139700" indent="0">
              <a:buNone/>
            </a:pPr>
            <a:r>
              <a:rPr lang="en-US" dirty="0"/>
              <a:t>&lt;CLICK&gt; The motion magnitude doubles when the same video is played at twice the speed. </a:t>
            </a:r>
            <a:endParaRPr lang="en-GB" dirty="0"/>
          </a:p>
        </p:txBody>
      </p:sp>
    </p:spTree>
    <p:extLst>
      <p:ext uri="{BB962C8B-B14F-4D97-AF65-F5344CB8AC3E}">
        <p14:creationId xmlns:p14="http://schemas.microsoft.com/office/powerpoint/2010/main" val="3038561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err="1"/>
              <a:t>SpeedNet</a:t>
            </a:r>
            <a:r>
              <a:rPr lang="en-US" dirty="0"/>
              <a:t> model is able to produce a stable classification of normal speed throughout the video (speediness score close to zero). </a:t>
            </a:r>
          </a:p>
          <a:p>
            <a:pPr marL="139700" indent="0">
              <a:buNone/>
            </a:pPr>
            <a:endParaRPr lang="en-US" dirty="0"/>
          </a:p>
          <a:p>
            <a:pPr marL="139700" indent="0">
              <a:buNone/>
            </a:pPr>
            <a:r>
              <a:rPr lang="en-US" dirty="0"/>
              <a:t>&lt;CLICK&gt; If we input to </a:t>
            </a:r>
            <a:r>
              <a:rPr lang="en-US" dirty="0" err="1"/>
              <a:t>SpeedNet</a:t>
            </a:r>
            <a:r>
              <a:rPr lang="en-US" dirty="0"/>
              <a:t> the video played at twice the speed (2×), then the walking segments do indeed get recognized as faster-than-normal human motions (higher speediness scores), whereas the static segments (no person in the scene), are classified as normal speed. </a:t>
            </a:r>
            <a:endParaRPr lang="en-GB" dirty="0"/>
          </a:p>
        </p:txBody>
      </p:sp>
    </p:spTree>
    <p:extLst>
      <p:ext uri="{BB962C8B-B14F-4D97-AF65-F5344CB8AC3E}">
        <p14:creationId xmlns:p14="http://schemas.microsoft.com/office/powerpoint/2010/main" val="2407123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Our network architecture is largely based on S3D-G, a state-of-the-art action recognition model. There are a number of differences though, and I’ll describe and important one here. </a:t>
            </a:r>
          </a:p>
          <a:p>
            <a:pPr marL="139700" indent="0">
              <a:buNone/>
            </a:pPr>
            <a:endParaRPr lang="en-US" dirty="0"/>
          </a:p>
          <a:p>
            <a:pPr marL="139700" indent="0">
              <a:buNone/>
            </a:pPr>
            <a:r>
              <a:rPr lang="en-US" dirty="0"/>
              <a:t>Intuitively, we want the prediction to be determined by the most dominant spatially moving object, whereas temporally, we would like to take into account the motion through the entire video segment to avoid sensitivity to instantaneous “spiky” motions or to regions with no motion. We therefore reduce the spatial dimension by applying global max pooling, and reduce the temporal dimension by applying global average pooling.</a:t>
            </a:r>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1068655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Previous work has shown networks have a tendency to use shortcuts—artificial cues present in the training data, to help them solve the task at hand. We perform a number of strategies to avoid them</a:t>
            </a:r>
          </a:p>
          <a:p>
            <a:pPr marL="139700" indent="0">
              <a:buNone/>
            </a:pPr>
            <a:endParaRPr lang="en-US" dirty="0"/>
          </a:p>
          <a:p>
            <a:pPr marL="139700" indent="0">
              <a:buNone/>
            </a:pPr>
            <a:r>
              <a:rPr lang="en-US" dirty="0"/>
              <a:t>Spatial: During training, we randomly resize the input video clip to various spatial dimensions. The blurring which occurs during the resize process can help mitigate potential pixel intensity jitter caused by MPEG or JPEG compression of each frame. After passing the input through the base network, we perform spatial global max pooling over the regions in the resulting space-time features. Since the input is of variable size, these regions correspond to differently sized regions in the original, unresized input. This forces our network not to rely only on size-dependent factors, such as motion magnitude.</a:t>
            </a:r>
          </a:p>
          <a:p>
            <a:pPr marL="139700" indent="0">
              <a:buNone/>
            </a:pPr>
            <a:endParaRPr lang="en-US" dirty="0"/>
          </a:p>
          <a:p>
            <a:pPr marL="139700" indent="0">
              <a:buNone/>
            </a:pPr>
            <a:r>
              <a:rPr lang="en-US" dirty="0"/>
              <a:t>Temporal: We would like to sample a video at either normal speed or twice its normal speed. To introduce variability in the time domain, for normal speed we sample frames at a rate of 1×-1.2× and for the </a:t>
            </a:r>
            <a:r>
              <a:rPr lang="en-US" dirty="0" err="1"/>
              <a:t>spedup</a:t>
            </a:r>
            <a:r>
              <a:rPr lang="en-US" dirty="0"/>
              <a:t> version we sample at 1.7×-2.2×</a:t>
            </a:r>
          </a:p>
          <a:p>
            <a:pPr marL="139700" indent="0">
              <a:buNone/>
            </a:pPr>
            <a:endParaRPr lang="en-US" dirty="0"/>
          </a:p>
          <a:p>
            <a:pPr marL="139700" indent="0">
              <a:buNone/>
            </a:pPr>
            <a:r>
              <a:rPr lang="en-US" dirty="0"/>
              <a:t>Same-batch training: each batch contains both normal-speed and sped-up versions of each video clip.</a:t>
            </a:r>
          </a:p>
          <a:p>
            <a:pPr marL="139700" indent="0">
              <a:buNone/>
            </a:pPr>
            <a:endParaRPr lang="en-US" dirty="0"/>
          </a:p>
          <a:p>
            <a:pPr marL="139700" indent="0">
              <a:buNone/>
            </a:pPr>
            <a:endParaRPr lang="en-US" dirty="0"/>
          </a:p>
          <a:p>
            <a:pPr marL="139700" indent="0">
              <a:buNone/>
            </a:pPr>
            <a:endParaRPr lang="en-GB" dirty="0"/>
          </a:p>
        </p:txBody>
      </p:sp>
    </p:spTree>
    <p:extLst>
      <p:ext uri="{BB962C8B-B14F-4D97-AF65-F5344CB8AC3E}">
        <p14:creationId xmlns:p14="http://schemas.microsoft.com/office/powerpoint/2010/main" val="4216789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Google Cover Slide">
  <p:cSld name="CUSTOM_2_1">
    <p:bg>
      <p:bgPr>
        <a:solidFill>
          <a:srgbClr val="FFFFFF"/>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r="-4481"/>
          <a:stretch/>
        </p:blipFill>
        <p:spPr>
          <a:xfrm>
            <a:off x="522575" y="319550"/>
            <a:ext cx="772876" cy="239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ody Slide - Yellow">
  <p:cSld name="TITLE_2_1">
    <p:spTree>
      <p:nvGrpSpPr>
        <p:cNvPr id="1"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94" name="Google Shape;94;p11"/>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Color Grey - Core Yellow">
  <p:cSld name="TITLE_2_1_2_1">
    <p:spTree>
      <p:nvGrpSpPr>
        <p:cNvPr id="1" name="Shape 103"/>
        <p:cNvGrpSpPr/>
        <p:nvPr/>
      </p:nvGrpSpPr>
      <p:grpSpPr>
        <a:xfrm>
          <a:off x="0" y="0"/>
          <a:ext cx="0" cy="0"/>
          <a:chOff x="0" y="0"/>
          <a:chExt cx="0" cy="0"/>
        </a:xfrm>
      </p:grpSpPr>
      <p:sp>
        <p:nvSpPr>
          <p:cNvPr id="104" name="Google Shape;104;p12"/>
          <p:cNvSpPr/>
          <p:nvPr userDrawn="1"/>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07" name="Google Shape;107;p12"/>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08" name="Google Shape;108;p12"/>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9" name="Google Shape;109;p12"/>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 Core Green">
  <p:cSld name="CUSTOM_1_1">
    <p:spTree>
      <p:nvGrpSpPr>
        <p:cNvPr id="1"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19" name="Google Shape;119;p13"/>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20" name="Google Shape;120;p13"/>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Slide - Green">
  <p:cSld name="TITLE_2_1_1">
    <p:spTree>
      <p:nvGrpSpPr>
        <p:cNvPr id="1"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125" name="Google Shape;125;p14"/>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 Core Red">
  <p:cSld name="CUSTOM_1_1_1">
    <p:spTree>
      <p:nvGrpSpPr>
        <p:cNvPr id="1"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36" name="Google Shape;136;p15"/>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37" name="Google Shape;137;p15"/>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ody Slide - Red">
  <p:cSld name="TITLE_2_1_1_1">
    <p:spTree>
      <p:nvGrpSpPr>
        <p:cNvPr id="1"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142" name="Google Shape;142;p16"/>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alf Color Grey - Core Blue">
  <p:cSld name="TITLE_2_2_1">
    <p:spTree>
      <p:nvGrpSpPr>
        <p:cNvPr id="1" name="Shape 151"/>
        <p:cNvGrpSpPr/>
        <p:nvPr/>
      </p:nvGrpSpPr>
      <p:grpSpPr>
        <a:xfrm>
          <a:off x="0" y="0"/>
          <a:ext cx="0" cy="0"/>
          <a:chOff x="0" y="0"/>
          <a:chExt cx="0" cy="0"/>
        </a:xfrm>
      </p:grpSpPr>
      <p:sp>
        <p:nvSpPr>
          <p:cNvPr id="152" name="Google Shape;152;p17"/>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53" name="Google Shape;153;p17"/>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5" name="Google Shape;155;p17"/>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57" name="Google Shape;157;p17"/>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alf Color Grey - Core Green">
  <p:cSld name="TITLE_2_1_1_2_1">
    <p:spTree>
      <p:nvGrpSpPr>
        <p:cNvPr id="1"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69" name="Google Shape;169;p18"/>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70" name="Google Shape;170;p18"/>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1" name="Google Shape;171;p18"/>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alf Color Grey - Core Red">
  <p:cSld name="TITLE_2_1_1_1_1_1">
    <p:spTree>
      <p:nvGrpSpPr>
        <p:cNvPr id="1"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83" name="Google Shape;183;p19"/>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84" name="Google Shape;184;p19"/>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5" name="Google Shape;185;p19"/>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 Dark Blue 900">
  <p:cSld name="CUSTOM_1_1_1_1_1_1">
    <p:spTree>
      <p:nvGrpSpPr>
        <p:cNvPr id="1"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95" name="Google Shape;195;p20"/>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96" name="Google Shape;196;p20"/>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ody Slide - Basic Text - Blue">
  <p:cSld name="TITLE_2_3">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3" name="Google Shape;13;p3"/>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15" name="Google Shape;15;p3"/>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3" name="Google Shape;23;p3"/>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 Dark Yellow 700">
  <p:cSld name="CUSTOM_1_1_1_1_1_1_1_1_1">
    <p:spTree>
      <p:nvGrpSpPr>
        <p:cNvPr id="1"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01" name="Google Shape;201;p21"/>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202" name="Google Shape;202;p21"/>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04" name="Google Shape;204;p21"/>
          <p:cNvPicPr preferRelativeResize="0"/>
          <p:nvPr/>
        </p:nvPicPr>
        <p:blipFill rotWithShape="1">
          <a:blip r:embed="rId2">
            <a:alphaModFix/>
          </a:blip>
          <a:src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 Dark Green 900">
  <p:cSld name="CUSTOM_1_1_1_1_1_1_1_1">
    <p:spTree>
      <p:nvGrpSpPr>
        <p:cNvPr id="1"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07" name="Google Shape;207;p22"/>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208" name="Google Shape;208;p22"/>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10" name="Google Shape;210;p22"/>
          <p:cNvPicPr preferRelativeResize="0"/>
          <p:nvPr/>
        </p:nvPicPr>
        <p:blipFill rotWithShape="1">
          <a:blip r:embed="rId2">
            <a:alphaModFix/>
          </a:blip>
          <a:src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 - Dark Red 800">
  <p:cSld name="CUSTOM_1_1_1_1_1">
    <p:spTree>
      <p:nvGrpSpPr>
        <p:cNvPr id="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13" name="Google Shape;213;p23"/>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214" name="Google Shape;214;p23"/>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16" name="Google Shape;216;p23"/>
          <p:cNvPicPr preferRelativeResize="0"/>
          <p:nvPr/>
        </p:nvPicPr>
        <p:blipFill rotWithShape="1">
          <a:blip r:embed="rId2">
            <a:alphaModFix/>
          </a:blip>
          <a:src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ternal Intro/Context Slide">
  <p:cSld name="Blank - Title_1_1_3_1_1">
    <p:bg>
      <p:bgPr>
        <a:solidFill>
          <a:srgbClr val="FBBC04"/>
        </a:solidFill>
        <a:effectLst/>
      </p:bgPr>
    </p:bg>
    <p:spTree>
      <p:nvGrpSpPr>
        <p:cNvPr id="1"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     INTERNAL ONLY</a:t>
            </a:r>
            <a:endParaRPr sz="1400" b="0" i="0" u="none" strike="noStrike" cap="none">
              <a:solidFill>
                <a:srgbClr val="FFFFFF"/>
              </a:solidFill>
              <a:latin typeface="Arial"/>
              <a:ea typeface="Arial"/>
              <a:cs typeface="Arial"/>
              <a:sym typeface="Arial"/>
            </a:endParaRPr>
          </a:p>
        </p:txBody>
      </p:sp>
      <p:sp>
        <p:nvSpPr>
          <p:cNvPr id="219" name="Google Shape;219;p24"/>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28" name="Google Shape;228;p24"/>
          <p:cNvSpPr txBox="1">
            <a:spLocks noGrp="1"/>
          </p:cNvSpPr>
          <p:nvPr>
            <p:ph type="body" idx="1"/>
          </p:nvPr>
        </p:nvSpPr>
        <p:spPr>
          <a:xfrm>
            <a:off x="340663" y="1128663"/>
            <a:ext cx="7877100" cy="3452700"/>
          </a:xfrm>
          <a:prstGeom prst="rect">
            <a:avLst/>
          </a:prstGeom>
          <a:noFill/>
          <a:ln>
            <a:noFill/>
          </a:ln>
        </p:spPr>
        <p:txBody>
          <a:bodyPr spcFirstLastPara="1" wrap="square" lIns="91425" tIns="91425" rIns="91425" bIns="91425" anchor="t" anchorCtr="0">
            <a:noAutofit/>
          </a:bodyPr>
          <a:lstStyle>
            <a:lvl1pPr marL="457200" marR="0" lvl="0"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1pPr>
            <a:lvl2pPr marL="914400" marR="0" lvl="1"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2pPr>
            <a:lvl3pPr marL="1371600" marR="0" lvl="2"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3pPr>
            <a:lvl4pPr marL="1828800" marR="0" lvl="3"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4pPr>
            <a:lvl5pPr marL="2286000" marR="0" lvl="4"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5pPr>
            <a:lvl6pPr marL="2743200" marR="0" lvl="5"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6pPr>
            <a:lvl7pPr marL="3200400" marR="0" lvl="6"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7pPr>
            <a:lvl8pPr marL="3657600" marR="0" lvl="7"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8pPr>
            <a:lvl9pPr marL="4114800" marR="0" lvl="8"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9pPr>
          </a:lstStyle>
          <a:p>
            <a:endParaRPr/>
          </a:p>
        </p:txBody>
      </p:sp>
      <p:sp>
        <p:nvSpPr>
          <p:cNvPr id="229" name="Google Shape;229;p24"/>
          <p:cNvSpPr txBox="1">
            <a:spLocks noGrp="1"/>
          </p:cNvSpPr>
          <p:nvPr>
            <p:ph type="title"/>
          </p:nvPr>
        </p:nvSpPr>
        <p:spPr>
          <a:xfrm>
            <a:off x="395688" y="493663"/>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nternal header">
  <p:cSld name="Blank - Title_1_1_3_1_1_2">
    <p:bg>
      <p:bgPr>
        <a:noFill/>
        <a:effectLst/>
      </p:bgPr>
    </p:bg>
    <p:spTree>
      <p:nvGrpSpPr>
        <p:cNvPr id="1"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     INTERNAL ONLY</a:t>
            </a:r>
            <a:endParaRPr sz="1400" b="0" i="0" u="none" strike="noStrike" cap="none">
              <a:solidFill>
                <a:srgbClr val="FFFFFF"/>
              </a:solidFill>
              <a:latin typeface="Arial"/>
              <a:ea typeface="Arial"/>
              <a:cs typeface="Arial"/>
              <a:sym typeface="Arial"/>
            </a:endParaRPr>
          </a:p>
        </p:txBody>
      </p:sp>
      <p:sp>
        <p:nvSpPr>
          <p:cNvPr id="232" name="Google Shape;232;p25"/>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alf Color Grey - Core Yellow">
  <p:cSld name="TITLE_2_1_2">
    <p:spTree>
      <p:nvGrpSpPr>
        <p:cNvPr id="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244" name="Google Shape;244;p26"/>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46" name="Google Shape;246;p26"/>
          <p:cNvSpPr txBox="1">
            <a:spLocks noGrp="1"/>
          </p:cNvSpPr>
          <p:nvPr>
            <p:ph type="body" idx="1"/>
          </p:nvPr>
        </p:nvSpPr>
        <p:spPr>
          <a:xfrm>
            <a:off x="362563"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47" name="Google Shape;247;p26"/>
          <p:cNvSpPr txBox="1">
            <a:spLocks noGrp="1"/>
          </p:cNvSpPr>
          <p:nvPr>
            <p:ph type="title"/>
          </p:nvPr>
        </p:nvSpPr>
        <p:spPr>
          <a:xfrm>
            <a:off x="362563"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ody Slide - Basic Text - Yellow">
  <p:cSld name="TITLE_2_3_3_1">
    <p:spTree>
      <p:nvGrpSpPr>
        <p:cNvPr id="1" name="Shape 255"/>
        <p:cNvGrpSpPr/>
        <p:nvPr/>
      </p:nvGrpSpPr>
      <p:grpSpPr>
        <a:xfrm>
          <a:off x="0" y="0"/>
          <a:ext cx="0" cy="0"/>
          <a:chOff x="0" y="0"/>
          <a:chExt cx="0" cy="0"/>
        </a:xfrm>
      </p:grpSpPr>
      <p:sp>
        <p:nvSpPr>
          <p:cNvPr id="256" name="Google Shape;256;p27"/>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57" name="Google Shape;257;p27"/>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258" name="Google Shape;258;p27"/>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60" name="Google Shape;260;p27"/>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ody Slide - Bulleted List - Yellow">
  <p:cSld name="TITLE_2_3_1_1">
    <p:spTree>
      <p:nvGrpSpPr>
        <p:cNvPr id="1" name="Shape 268"/>
        <p:cNvGrpSpPr/>
        <p:nvPr/>
      </p:nvGrpSpPr>
      <p:grpSpPr>
        <a:xfrm>
          <a:off x="0" y="0"/>
          <a:ext cx="0" cy="0"/>
          <a:chOff x="0" y="0"/>
          <a:chExt cx="0" cy="0"/>
        </a:xfrm>
      </p:grpSpPr>
      <p:sp>
        <p:nvSpPr>
          <p:cNvPr id="269" name="Google Shape;269;p28"/>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70" name="Google Shape;270;p28"/>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271" name="Google Shape;271;p28"/>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73" name="Google Shape;273;p28"/>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ody Slide - Basic Text - Green">
  <p:cSld name="TITLE_2_3_3_1_1">
    <p:spTree>
      <p:nvGrpSpPr>
        <p:cNvPr id="1" name="Shape 281"/>
        <p:cNvGrpSpPr/>
        <p:nvPr/>
      </p:nvGrpSpPr>
      <p:grpSpPr>
        <a:xfrm>
          <a:off x="0" y="0"/>
          <a:ext cx="0" cy="0"/>
          <a:chOff x="0" y="0"/>
          <a:chExt cx="0" cy="0"/>
        </a:xfrm>
      </p:grpSpPr>
      <p:sp>
        <p:nvSpPr>
          <p:cNvPr id="282" name="Google Shape;282;p29"/>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83" name="Google Shape;283;p29"/>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284" name="Google Shape;284;p2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86" name="Google Shape;286;p29"/>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ody Slide - Bulleted List - Green">
  <p:cSld name="TITLE_2_3_1_1_1">
    <p:spTree>
      <p:nvGrpSpPr>
        <p:cNvPr id="1" name="Shape 294"/>
        <p:cNvGrpSpPr/>
        <p:nvPr/>
      </p:nvGrpSpPr>
      <p:grpSpPr>
        <a:xfrm>
          <a:off x="0" y="0"/>
          <a:ext cx="0" cy="0"/>
          <a:chOff x="0" y="0"/>
          <a:chExt cx="0" cy="0"/>
        </a:xfrm>
      </p:grpSpPr>
      <p:sp>
        <p:nvSpPr>
          <p:cNvPr id="295" name="Google Shape;295;p30"/>
          <p:cNvSpPr txBox="1">
            <a:spLocks noGrp="1"/>
          </p:cNvSpPr>
          <p:nvPr>
            <p:ph type="body" idx="1"/>
          </p:nvPr>
        </p:nvSpPr>
        <p:spPr>
          <a:xfrm>
            <a:off x="364025"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sp>
        <p:nvSpPr>
          <p:cNvPr id="296" name="Google Shape;296;p30"/>
          <p:cNvSpPr txBox="1">
            <a:spLocks noGrp="1"/>
          </p:cNvSpPr>
          <p:nvPr>
            <p:ph type="body" idx="2"/>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97" name="Google Shape;297;p30"/>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298" name="Google Shape;298;p30"/>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00" name="Google Shape;300;p30"/>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ody Slide - Blue">
  <p:cSld name="TITLE_2">
    <p:spTree>
      <p:nvGrpSpPr>
        <p:cNvPr id="1" name="Shape 24"/>
        <p:cNvGrpSpPr/>
        <p:nvPr/>
      </p:nvGrpSpPr>
      <p:grpSpPr>
        <a:xfrm>
          <a:off x="0" y="0"/>
          <a:ext cx="0" cy="0"/>
          <a:chOff x="0" y="0"/>
          <a:chExt cx="0" cy="0"/>
        </a:xfrm>
      </p:grpSpPr>
      <p:sp>
        <p:nvSpPr>
          <p:cNvPr id="25" name="Google Shape;25;p4"/>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27" name="Google Shape;27;p4"/>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ody Slide - Basic Text - Red">
  <p:cSld name="TITLE_2_3_3_2">
    <p:spTree>
      <p:nvGrpSpPr>
        <p:cNvPr id="1" name="Shape 308"/>
        <p:cNvGrpSpPr/>
        <p:nvPr/>
      </p:nvGrpSpPr>
      <p:grpSpPr>
        <a:xfrm>
          <a:off x="0" y="0"/>
          <a:ext cx="0" cy="0"/>
          <a:chOff x="0" y="0"/>
          <a:chExt cx="0" cy="0"/>
        </a:xfrm>
      </p:grpSpPr>
      <p:sp>
        <p:nvSpPr>
          <p:cNvPr id="309" name="Google Shape;309;p31"/>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10" name="Google Shape;310;p31"/>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311" name="Google Shape;311;p31"/>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13" name="Google Shape;313;p31"/>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ody Slide - Bulleted List - Red">
  <p:cSld name="TITLE_2_3_1_1_1_1">
    <p:spTree>
      <p:nvGrpSpPr>
        <p:cNvPr id="1" name="Shape 321"/>
        <p:cNvGrpSpPr/>
        <p:nvPr/>
      </p:nvGrpSpPr>
      <p:grpSpPr>
        <a:xfrm>
          <a:off x="0" y="0"/>
          <a:ext cx="0" cy="0"/>
          <a:chOff x="0" y="0"/>
          <a:chExt cx="0" cy="0"/>
        </a:xfrm>
      </p:grpSpPr>
      <p:sp>
        <p:nvSpPr>
          <p:cNvPr id="322" name="Google Shape;322;p32"/>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23" name="Google Shape;323;p32"/>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324" name="Google Shape;324;p32"/>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26" name="Google Shape;326;p32"/>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Half Color Grey - Blank">
  <p:cSld name="Blank_3">
    <p:spTree>
      <p:nvGrpSpPr>
        <p:cNvPr id="1"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YouTube">
  <p:cSld name="Blank_2">
    <p:spTree>
      <p:nvGrpSpPr>
        <p:cNvPr id="1" name="Shape 343"/>
        <p:cNvGrpSpPr/>
        <p:nvPr/>
      </p:nvGrpSpPr>
      <p:grpSpPr>
        <a:xfrm>
          <a:off x="0" y="0"/>
          <a:ext cx="0" cy="0"/>
          <a:chOff x="0" y="0"/>
          <a:chExt cx="0" cy="0"/>
        </a:xfrm>
      </p:grpSpPr>
      <p:cxnSp>
        <p:nvCxnSpPr>
          <p:cNvPr id="360" name="Google Shape;360;p34"/>
          <p:cNvCxnSpPr/>
          <p:nvPr/>
        </p:nvCxnSpPr>
        <p:spPr>
          <a:xfrm>
            <a:off x="8239300" y="4803550"/>
            <a:ext cx="0" cy="12630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ternal Slide 1">
  <p:cSld name="Blank - Title_1_1_3_1_1_1_1">
    <p:bg>
      <p:bgPr>
        <a:solidFill>
          <a:srgbClr val="FBBC04"/>
        </a:solidFill>
        <a:effectLst/>
      </p:bgPr>
    </p:bg>
    <p:spTree>
      <p:nvGrpSpPr>
        <p:cNvPr id="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Internal Only</a:t>
            </a:r>
            <a:endParaRPr sz="1400" b="0" i="0" u="none" strike="noStrike" cap="none">
              <a:solidFill>
                <a:srgbClr val="FFFFFF"/>
              </a:solidFill>
              <a:latin typeface="Arial"/>
              <a:ea typeface="Arial"/>
              <a:cs typeface="Arial"/>
              <a:sym typeface="Arial"/>
            </a:endParaRPr>
          </a:p>
        </p:txBody>
      </p:sp>
      <p:sp>
        <p:nvSpPr>
          <p:cNvPr id="363" name="Google Shape;363;p35"/>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Proprietary + Confidential</a:t>
            </a:r>
            <a:endParaRPr sz="600" b="0" i="0" u="none" strike="noStrike" cap="none">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sp>
        <p:nvSpPr>
          <p:cNvPr id="365" name="Google Shape;365;p35"/>
          <p:cNvSpPr txBox="1">
            <a:spLocks noGrp="1"/>
          </p:cNvSpPr>
          <p:nvPr>
            <p:ph type="body" idx="1"/>
          </p:nvPr>
        </p:nvSpPr>
        <p:spPr>
          <a:xfrm>
            <a:off x="340663" y="1128663"/>
            <a:ext cx="7877100" cy="3452700"/>
          </a:xfrm>
          <a:prstGeom prst="rect">
            <a:avLst/>
          </a:prstGeom>
          <a:noFill/>
          <a:ln>
            <a:noFill/>
          </a:ln>
        </p:spPr>
        <p:txBody>
          <a:bodyPr spcFirstLastPara="1" wrap="square" lIns="34275" tIns="34275" rIns="34275" bIns="34275" anchor="t" anchorCtr="0">
            <a:noAutofit/>
          </a:bodyPr>
          <a:lstStyle>
            <a:lvl1pPr marL="457200" marR="0" lvl="0"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1pPr>
            <a:lvl2pPr marL="914400" marR="0" lvl="1"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2pPr>
            <a:lvl3pPr marL="1371600" marR="0" lvl="2"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3pPr>
            <a:lvl4pPr marL="1828800" marR="0" lvl="3"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4pPr>
            <a:lvl5pPr marL="2286000" marR="0" lvl="4"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5pPr>
            <a:lvl6pPr marL="2743200" marR="0" lvl="5"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6pPr>
            <a:lvl7pPr marL="3200400" marR="0" lvl="6"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7pPr>
            <a:lvl8pPr marL="3657600" marR="0" lvl="7"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8pPr>
            <a:lvl9pPr marL="4114800" marR="0" lvl="8"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9pPr>
          </a:lstStyle>
          <a:p>
            <a:endParaRPr/>
          </a:p>
        </p:txBody>
      </p:sp>
      <p:sp>
        <p:nvSpPr>
          <p:cNvPr id="366" name="Google Shape;366;p35"/>
          <p:cNvSpPr txBox="1">
            <a:spLocks noGrp="1"/>
          </p:cNvSpPr>
          <p:nvPr>
            <p:ph type="title"/>
          </p:nvPr>
        </p:nvSpPr>
        <p:spPr>
          <a:xfrm>
            <a:off x="395700" y="640549"/>
            <a:ext cx="7877100" cy="4563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3C4043"/>
              </a:buClr>
              <a:buSzPts val="2400"/>
              <a:buFont typeface="Arial"/>
              <a:buNone/>
              <a:defRPr sz="240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9" name="Google Shape;369;p35"/>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70" name="Google Shape;370;p35"/>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71" name="Google Shape;371;p35"/>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72" name="Google Shape;372;p35"/>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73" name="Google Shape;373;p35"/>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ernal Slide">
  <p:cSld name="Blank - Title_1_1_3_1_1_1">
    <p:bg>
      <p:bgPr>
        <a:solidFill>
          <a:srgbClr val="FBBC04"/>
        </a:solidFill>
        <a:effectLst/>
      </p:bgPr>
    </p:bg>
    <p:spTree>
      <p:nvGrpSpPr>
        <p:cNvPr id="1" name="Shape 43"/>
        <p:cNvGrpSpPr/>
        <p:nvPr/>
      </p:nvGrpSpPr>
      <p:grpSpPr>
        <a:xfrm>
          <a:off x="0" y="0"/>
          <a:ext cx="0" cy="0"/>
          <a:chOff x="0" y="0"/>
          <a:chExt cx="0" cy="0"/>
        </a:xfrm>
      </p:grpSpPr>
      <p:sp>
        <p:nvSpPr>
          <p:cNvPr id="44" name="Google Shape;44;p6"/>
          <p:cNvSpPr/>
          <p:nvPr/>
        </p:nvSpPr>
        <p:spPr>
          <a:xfrm>
            <a:off x="0" y="0"/>
            <a:ext cx="9144000" cy="5226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INTERNAL ONLY</a:t>
            </a:r>
            <a:endParaRPr sz="1400" b="0" i="0" u="none" strike="noStrike" cap="none">
              <a:solidFill>
                <a:srgbClr val="FFFFFF"/>
              </a:solidFill>
              <a:latin typeface="Arial"/>
              <a:ea typeface="Arial"/>
              <a:cs typeface="Arial"/>
              <a:sym typeface="Arial"/>
            </a:endParaRPr>
          </a:p>
        </p:txBody>
      </p:sp>
      <p:sp>
        <p:nvSpPr>
          <p:cNvPr id="45" name="Google Shape;45;p6"/>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sp>
        <p:nvSpPr>
          <p:cNvPr id="46" name="Google Shape;46;p6"/>
          <p:cNvSpPr/>
          <p:nvPr/>
        </p:nvSpPr>
        <p:spPr>
          <a:xfrm>
            <a:off x="3556300" y="149286"/>
            <a:ext cx="236400" cy="2073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sp>
        <p:nvSpPr>
          <p:cNvPr id="47" name="Google Shape;47;p6"/>
          <p:cNvSpPr txBox="1">
            <a:spLocks noGrp="1"/>
          </p:cNvSpPr>
          <p:nvPr>
            <p:ph type="body" idx="1"/>
          </p:nvPr>
        </p:nvSpPr>
        <p:spPr>
          <a:xfrm>
            <a:off x="435075" y="1128675"/>
            <a:ext cx="7782600" cy="3452700"/>
          </a:xfrm>
          <a:prstGeom prst="rect">
            <a:avLst/>
          </a:prstGeom>
          <a:noFill/>
          <a:ln>
            <a:noFill/>
          </a:ln>
        </p:spPr>
        <p:txBody>
          <a:bodyPr spcFirstLastPara="1" wrap="square" lIns="91425" tIns="91425" rIns="91425" bIns="91425" anchor="t" anchorCtr="0">
            <a:noAutofit/>
          </a:bodyPr>
          <a:lstStyle>
            <a:lvl1pPr marL="457200" marR="0" lvl="0"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1pPr>
            <a:lvl2pPr marL="914400" marR="0" lvl="1"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2pPr>
            <a:lvl3pPr marL="1371600" marR="0" lvl="2"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3pPr>
            <a:lvl4pPr marL="1828800" marR="0" lvl="3"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4pPr>
            <a:lvl5pPr marL="2286000" marR="0" lvl="4"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5pPr>
            <a:lvl6pPr marL="2743200" marR="0" lvl="5"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6pPr>
            <a:lvl7pPr marL="3200400" marR="0" lvl="6"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7pPr>
            <a:lvl8pPr marL="3657600" marR="0" lvl="7"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8pPr>
            <a:lvl9pPr marL="4114800" marR="0" lvl="8"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9pPr>
          </a:lstStyle>
          <a:p>
            <a:endParaRPr/>
          </a:p>
        </p:txBody>
      </p:sp>
      <p:sp>
        <p:nvSpPr>
          <p:cNvPr id="48" name="Google Shape;48;p6"/>
          <p:cNvSpPr txBox="1">
            <a:spLocks noGrp="1"/>
          </p:cNvSpPr>
          <p:nvPr>
            <p:ph type="title"/>
          </p:nvPr>
        </p:nvSpPr>
        <p:spPr>
          <a:xfrm>
            <a:off x="395700" y="640549"/>
            <a:ext cx="7877100" cy="4563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Blank_1">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cxnSp>
        <p:nvCxnSpPr>
          <p:cNvPr id="58" name="Google Shape;58;p7"/>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66" name="Google Shape;66;p7"/>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 Core Blue">
  <p:cSld name="CUSTOM">
    <p:spTree>
      <p:nvGrpSpPr>
        <p:cNvPr id="1" name="Shape 67"/>
        <p:cNvGrpSpPr/>
        <p:nvPr/>
      </p:nvGrpSpPr>
      <p:grpSpPr>
        <a:xfrm>
          <a:off x="0" y="0"/>
          <a:ext cx="0" cy="0"/>
          <a:chOff x="0" y="0"/>
          <a:chExt cx="0" cy="0"/>
        </a:xfrm>
      </p:grpSpPr>
      <p:sp>
        <p:nvSpPr>
          <p:cNvPr id="68" name="Google Shape;68;p8"/>
          <p:cNvSpPr/>
          <p:nvPr/>
        </p:nvSpPr>
        <p:spPr>
          <a:xfrm>
            <a:off x="50" y="0"/>
            <a:ext cx="9144000" cy="4524000"/>
          </a:xfrm>
          <a:prstGeom prst="rect">
            <a:avLst/>
          </a:prstGeom>
          <a:solidFill>
            <a:schemeClr val="accent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cxnSp>
        <p:nvCxnSpPr>
          <p:cNvPr id="69" name="Google Shape;69;p8"/>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70" name="Google Shape;70;p8"/>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71" name="Google Shape;71;p8"/>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ody Slide - Bulleted List - Blue">
  <p:cSld name="TITLE_2_3_1">
    <p:spTree>
      <p:nvGrpSpPr>
        <p:cNvPr id="1" name="Shape 73"/>
        <p:cNvGrpSpPr/>
        <p:nvPr/>
      </p:nvGrpSpPr>
      <p:grpSpPr>
        <a:xfrm>
          <a:off x="0" y="0"/>
          <a:ext cx="0" cy="0"/>
          <a:chOff x="0" y="0"/>
          <a:chExt cx="0" cy="0"/>
        </a:xfrm>
      </p:grpSpPr>
      <p:sp>
        <p:nvSpPr>
          <p:cNvPr id="74" name="Google Shape;74;p9"/>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75" name="Google Shape;75;p9"/>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76" name="Google Shape;76;p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77" name="Google Shape;77;p9"/>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78" name="Google Shape;78;p9"/>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 Core Yellow">
  <p:cSld name="CUSTOM_1">
    <p:spTree>
      <p:nvGrpSpPr>
        <p:cNvPr id="1"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88" name="Google Shape;88;p10"/>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89" name="Google Shape;89;p10"/>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40663" y="1128663"/>
            <a:ext cx="7877100" cy="34527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1pPr>
            <a:lvl2pPr marL="914400" marR="0" lvl="1"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2pPr>
            <a:lvl3pPr marL="1371600" marR="0" lvl="2"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3pPr>
            <a:lvl4pPr marL="1828800" marR="0" lvl="3"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4pPr>
            <a:lvl5pPr marL="2286000" marR="0" lvl="4"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5pPr>
            <a:lvl6pPr marL="2743200" marR="0" lvl="5"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6pPr>
            <a:lvl7pPr marL="3200400" marR="0" lvl="6"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7pPr>
            <a:lvl8pPr marL="3657600" marR="0" lvl="7"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8pPr>
            <a:lvl9pPr marL="4114800" marR="0" lvl="8"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9pPr>
          </a:lstStyle>
          <a:p>
            <a:endParaRPr/>
          </a:p>
        </p:txBody>
      </p:sp>
      <p:sp>
        <p:nvSpPr>
          <p:cNvPr id="7" name="Google Shape;7;p1"/>
          <p:cNvSpPr txBox="1">
            <a:spLocks noGrp="1"/>
          </p:cNvSpPr>
          <p:nvPr>
            <p:ph type="title"/>
          </p:nvPr>
        </p:nvSpPr>
        <p:spPr>
          <a:xfrm>
            <a:off x="395688" y="493663"/>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pic>
        <p:nvPicPr>
          <p:cNvPr id="5" name="Graphic 4">
            <a:extLst>
              <a:ext uri="{FF2B5EF4-FFF2-40B4-BE49-F238E27FC236}">
                <a16:creationId xmlns:a16="http://schemas.microsoft.com/office/drawing/2014/main" id="{6F4B9F53-4EB1-314F-9664-95069587DD49}"/>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910155" y="4822511"/>
            <a:ext cx="955171" cy="134321"/>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2.sv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17" Type="http://schemas.openxmlformats.org/officeDocument/2006/relationships/image" Target="../media/image196.png"/><Relationship Id="rId21" Type="http://schemas.openxmlformats.org/officeDocument/2006/relationships/image" Target="../media/image153.png"/><Relationship Id="rId42" Type="http://schemas.openxmlformats.org/officeDocument/2006/relationships/image" Target="../media/image163.png"/><Relationship Id="rId63" Type="http://schemas.openxmlformats.org/officeDocument/2006/relationships/customXml" Target="../ink/ink170.xml"/><Relationship Id="rId84" Type="http://schemas.openxmlformats.org/officeDocument/2006/relationships/image" Target="../media/image180.png"/><Relationship Id="rId138" Type="http://schemas.openxmlformats.org/officeDocument/2006/relationships/image" Target="../media/image206.png"/><Relationship Id="rId159" Type="http://schemas.openxmlformats.org/officeDocument/2006/relationships/customXml" Target="../ink/ink221.xml"/><Relationship Id="rId170" Type="http://schemas.openxmlformats.org/officeDocument/2006/relationships/customXml" Target="../ink/ink227.xml"/><Relationship Id="rId191" Type="http://schemas.openxmlformats.org/officeDocument/2006/relationships/image" Target="../media/image230.png"/><Relationship Id="rId205" Type="http://schemas.openxmlformats.org/officeDocument/2006/relationships/customXml" Target="../ink/ink247.xml"/><Relationship Id="rId226" Type="http://schemas.openxmlformats.org/officeDocument/2006/relationships/customXml" Target="../ink/ink259.xml"/><Relationship Id="rId247" Type="http://schemas.openxmlformats.org/officeDocument/2006/relationships/image" Target="../media/image254.png"/><Relationship Id="rId107" Type="http://schemas.openxmlformats.org/officeDocument/2006/relationships/customXml" Target="../ink/ink193.xml"/><Relationship Id="rId11" Type="http://schemas.openxmlformats.org/officeDocument/2006/relationships/image" Target="../media/image148.png"/><Relationship Id="rId32" Type="http://schemas.openxmlformats.org/officeDocument/2006/relationships/image" Target="../media/image158.png"/><Relationship Id="rId53" Type="http://schemas.openxmlformats.org/officeDocument/2006/relationships/image" Target="../media/image168.png"/><Relationship Id="rId74" Type="http://schemas.openxmlformats.org/officeDocument/2006/relationships/customXml" Target="../ink/ink176.xml"/><Relationship Id="rId128" Type="http://schemas.openxmlformats.org/officeDocument/2006/relationships/customXml" Target="../ink/ink204.xml"/><Relationship Id="rId149" Type="http://schemas.openxmlformats.org/officeDocument/2006/relationships/image" Target="../media/image211.png"/><Relationship Id="rId5" Type="http://schemas.openxmlformats.org/officeDocument/2006/relationships/image" Target="../media/image1450.png"/><Relationship Id="rId95" Type="http://schemas.openxmlformats.org/officeDocument/2006/relationships/customXml" Target="../ink/ink187.xml"/><Relationship Id="rId160" Type="http://schemas.openxmlformats.org/officeDocument/2006/relationships/image" Target="../media/image216.png"/><Relationship Id="rId181" Type="http://schemas.openxmlformats.org/officeDocument/2006/relationships/image" Target="../media/image226.png"/><Relationship Id="rId216" Type="http://schemas.openxmlformats.org/officeDocument/2006/relationships/customXml" Target="../ink/ink253.xml"/><Relationship Id="rId237" Type="http://schemas.openxmlformats.org/officeDocument/2006/relationships/customXml" Target="../ink/ink265.xml"/><Relationship Id="rId22" Type="http://schemas.openxmlformats.org/officeDocument/2006/relationships/customXml" Target="../ink/ink146.xml"/><Relationship Id="rId43" Type="http://schemas.openxmlformats.org/officeDocument/2006/relationships/customXml" Target="../ink/ink157.xml"/><Relationship Id="rId64" Type="http://schemas.openxmlformats.org/officeDocument/2006/relationships/customXml" Target="../ink/ink171.xml"/><Relationship Id="rId118" Type="http://schemas.openxmlformats.org/officeDocument/2006/relationships/customXml" Target="../ink/ink199.xml"/><Relationship Id="rId139" Type="http://schemas.openxmlformats.org/officeDocument/2006/relationships/customXml" Target="../ink/ink210.xml"/><Relationship Id="rId85" Type="http://schemas.openxmlformats.org/officeDocument/2006/relationships/customXml" Target="../ink/ink182.xml"/><Relationship Id="rId150" Type="http://schemas.openxmlformats.org/officeDocument/2006/relationships/customXml" Target="../ink/ink216.xml"/><Relationship Id="rId171" Type="http://schemas.openxmlformats.org/officeDocument/2006/relationships/image" Target="../media/image221.png"/><Relationship Id="rId192" Type="http://schemas.openxmlformats.org/officeDocument/2006/relationships/customXml" Target="../ink/ink239.xml"/><Relationship Id="rId206" Type="http://schemas.openxmlformats.org/officeDocument/2006/relationships/image" Target="../media/image236.png"/><Relationship Id="rId227" Type="http://schemas.openxmlformats.org/officeDocument/2006/relationships/image" Target="../media/image245.png"/><Relationship Id="rId248" Type="http://schemas.openxmlformats.org/officeDocument/2006/relationships/customXml" Target="../ink/ink271.xml"/><Relationship Id="rId12" Type="http://schemas.openxmlformats.org/officeDocument/2006/relationships/customXml" Target="../ink/ink141.xml"/><Relationship Id="rId33" Type="http://schemas.openxmlformats.org/officeDocument/2006/relationships/customXml" Target="../ink/ink152.xml"/><Relationship Id="rId108" Type="http://schemas.openxmlformats.org/officeDocument/2006/relationships/image" Target="../media/image192.png"/><Relationship Id="rId129" Type="http://schemas.openxmlformats.org/officeDocument/2006/relationships/image" Target="../media/image202.png"/><Relationship Id="rId54" Type="http://schemas.openxmlformats.org/officeDocument/2006/relationships/customXml" Target="../ink/ink163.xml"/><Relationship Id="rId75" Type="http://schemas.openxmlformats.org/officeDocument/2006/relationships/image" Target="../media/image176.png"/><Relationship Id="rId96" Type="http://schemas.openxmlformats.org/officeDocument/2006/relationships/image" Target="../media/image186.png"/><Relationship Id="rId140" Type="http://schemas.openxmlformats.org/officeDocument/2006/relationships/customXml" Target="../ink/ink211.xml"/><Relationship Id="rId161" Type="http://schemas.openxmlformats.org/officeDocument/2006/relationships/customXml" Target="../ink/ink222.xml"/><Relationship Id="rId182" Type="http://schemas.openxmlformats.org/officeDocument/2006/relationships/customXml" Target="../ink/ink233.xml"/><Relationship Id="rId217" Type="http://schemas.openxmlformats.org/officeDocument/2006/relationships/customXml" Target="../ink/ink254.xml"/><Relationship Id="rId6" Type="http://schemas.openxmlformats.org/officeDocument/2006/relationships/customXml" Target="../ink/ink138.xml"/><Relationship Id="rId238" Type="http://schemas.openxmlformats.org/officeDocument/2006/relationships/image" Target="../media/image250.png"/><Relationship Id="rId23" Type="http://schemas.openxmlformats.org/officeDocument/2006/relationships/image" Target="../media/image154.png"/><Relationship Id="rId119" Type="http://schemas.openxmlformats.org/officeDocument/2006/relationships/image" Target="../media/image197.png"/><Relationship Id="rId44" Type="http://schemas.openxmlformats.org/officeDocument/2006/relationships/image" Target="../media/image164.png"/><Relationship Id="rId65" Type="http://schemas.openxmlformats.org/officeDocument/2006/relationships/image" Target="../media/image171.png"/><Relationship Id="rId86" Type="http://schemas.openxmlformats.org/officeDocument/2006/relationships/image" Target="../media/image181.png"/><Relationship Id="rId130" Type="http://schemas.openxmlformats.org/officeDocument/2006/relationships/customXml" Target="../ink/ink205.xml"/><Relationship Id="rId151" Type="http://schemas.openxmlformats.org/officeDocument/2006/relationships/image" Target="../media/image212.png"/><Relationship Id="rId172" Type="http://schemas.openxmlformats.org/officeDocument/2006/relationships/customXml" Target="../ink/ink228.xml"/><Relationship Id="rId193" Type="http://schemas.openxmlformats.org/officeDocument/2006/relationships/image" Target="../media/image231.png"/><Relationship Id="rId207" Type="http://schemas.openxmlformats.org/officeDocument/2006/relationships/customXml" Target="../ink/ink248.xml"/><Relationship Id="rId228" Type="http://schemas.openxmlformats.org/officeDocument/2006/relationships/customXml" Target="../ink/ink260.xml"/><Relationship Id="rId249" Type="http://schemas.openxmlformats.org/officeDocument/2006/relationships/image" Target="../media/image255.png"/><Relationship Id="rId13" Type="http://schemas.openxmlformats.org/officeDocument/2006/relationships/image" Target="../media/image149.png"/><Relationship Id="rId109" Type="http://schemas.openxmlformats.org/officeDocument/2006/relationships/customXml" Target="../ink/ink194.xml"/><Relationship Id="rId34" Type="http://schemas.openxmlformats.org/officeDocument/2006/relationships/image" Target="../media/image159.png"/><Relationship Id="rId55" Type="http://schemas.openxmlformats.org/officeDocument/2006/relationships/customXml" Target="../ink/ink164.xml"/><Relationship Id="rId76" Type="http://schemas.openxmlformats.org/officeDocument/2006/relationships/customXml" Target="../ink/ink177.xml"/><Relationship Id="rId97" Type="http://schemas.openxmlformats.org/officeDocument/2006/relationships/customXml" Target="../ink/ink188.xml"/><Relationship Id="rId120" Type="http://schemas.openxmlformats.org/officeDocument/2006/relationships/customXml" Target="../ink/ink200.xml"/><Relationship Id="rId141" Type="http://schemas.openxmlformats.org/officeDocument/2006/relationships/image" Target="../media/image207.png"/><Relationship Id="rId7" Type="http://schemas.openxmlformats.org/officeDocument/2006/relationships/image" Target="../media/image146.png"/><Relationship Id="rId162" Type="http://schemas.openxmlformats.org/officeDocument/2006/relationships/customXml" Target="../ink/ink223.xml"/><Relationship Id="rId183" Type="http://schemas.openxmlformats.org/officeDocument/2006/relationships/image" Target="../media/image227.png"/><Relationship Id="rId218" Type="http://schemas.openxmlformats.org/officeDocument/2006/relationships/image" Target="../media/image241.png"/><Relationship Id="rId239" Type="http://schemas.openxmlformats.org/officeDocument/2006/relationships/customXml" Target="../ink/ink266.xml"/><Relationship Id="rId250" Type="http://schemas.openxmlformats.org/officeDocument/2006/relationships/customXml" Target="../ink/ink272.xml"/><Relationship Id="rId24" Type="http://schemas.openxmlformats.org/officeDocument/2006/relationships/customXml" Target="../ink/ink147.xml"/><Relationship Id="rId45" Type="http://schemas.openxmlformats.org/officeDocument/2006/relationships/customXml" Target="../ink/ink158.xml"/><Relationship Id="rId66" Type="http://schemas.openxmlformats.org/officeDocument/2006/relationships/customXml" Target="../ink/ink172.xml"/><Relationship Id="rId87" Type="http://schemas.openxmlformats.org/officeDocument/2006/relationships/customXml" Target="../ink/ink183.xml"/><Relationship Id="rId110" Type="http://schemas.openxmlformats.org/officeDocument/2006/relationships/image" Target="../media/image193.png"/><Relationship Id="rId131" Type="http://schemas.openxmlformats.org/officeDocument/2006/relationships/image" Target="../media/image203.png"/><Relationship Id="rId152" Type="http://schemas.openxmlformats.org/officeDocument/2006/relationships/customXml" Target="../ink/ink217.xml"/><Relationship Id="rId173" Type="http://schemas.openxmlformats.org/officeDocument/2006/relationships/image" Target="../media/image222.png"/><Relationship Id="rId194" Type="http://schemas.openxmlformats.org/officeDocument/2006/relationships/customXml" Target="../ink/ink240.xml"/><Relationship Id="rId208" Type="http://schemas.openxmlformats.org/officeDocument/2006/relationships/image" Target="../media/image237.png"/><Relationship Id="rId229" Type="http://schemas.openxmlformats.org/officeDocument/2006/relationships/image" Target="../media/image246.png"/><Relationship Id="rId240" Type="http://schemas.openxmlformats.org/officeDocument/2006/relationships/customXml" Target="../ink/ink267.xml"/><Relationship Id="rId14" Type="http://schemas.openxmlformats.org/officeDocument/2006/relationships/customXml" Target="../ink/ink142.xml"/><Relationship Id="rId35" Type="http://schemas.openxmlformats.org/officeDocument/2006/relationships/customXml" Target="../ink/ink153.xml"/><Relationship Id="rId56" Type="http://schemas.openxmlformats.org/officeDocument/2006/relationships/customXml" Target="../ink/ink165.xml"/><Relationship Id="rId77" Type="http://schemas.openxmlformats.org/officeDocument/2006/relationships/image" Target="../media/image177.png"/><Relationship Id="rId100" Type="http://schemas.openxmlformats.org/officeDocument/2006/relationships/image" Target="../media/image188.png"/><Relationship Id="rId8" Type="http://schemas.openxmlformats.org/officeDocument/2006/relationships/customXml" Target="../ink/ink139.xml"/><Relationship Id="rId98" Type="http://schemas.openxmlformats.org/officeDocument/2006/relationships/image" Target="../media/image187.png"/><Relationship Id="rId121" Type="http://schemas.openxmlformats.org/officeDocument/2006/relationships/image" Target="../media/image198.png"/><Relationship Id="rId142" Type="http://schemas.openxmlformats.org/officeDocument/2006/relationships/customXml" Target="../ink/ink212.xml"/><Relationship Id="rId163" Type="http://schemas.openxmlformats.org/officeDocument/2006/relationships/image" Target="../media/image217.png"/><Relationship Id="rId184" Type="http://schemas.openxmlformats.org/officeDocument/2006/relationships/customXml" Target="../ink/ink234.xml"/><Relationship Id="rId219" Type="http://schemas.openxmlformats.org/officeDocument/2006/relationships/customXml" Target="../ink/ink255.xml"/><Relationship Id="rId230" Type="http://schemas.openxmlformats.org/officeDocument/2006/relationships/customXml" Target="../ink/ink261.xml"/><Relationship Id="rId25" Type="http://schemas.openxmlformats.org/officeDocument/2006/relationships/customXml" Target="../ink/ink148.xml"/><Relationship Id="rId46" Type="http://schemas.openxmlformats.org/officeDocument/2006/relationships/customXml" Target="../ink/ink159.xml"/><Relationship Id="rId67" Type="http://schemas.openxmlformats.org/officeDocument/2006/relationships/image" Target="../media/image172.png"/><Relationship Id="rId88" Type="http://schemas.openxmlformats.org/officeDocument/2006/relationships/image" Target="../media/image182.png"/><Relationship Id="rId111" Type="http://schemas.openxmlformats.org/officeDocument/2006/relationships/customXml" Target="../ink/ink195.xml"/><Relationship Id="rId132" Type="http://schemas.openxmlformats.org/officeDocument/2006/relationships/customXml" Target="../ink/ink206.xml"/><Relationship Id="rId153" Type="http://schemas.openxmlformats.org/officeDocument/2006/relationships/customXml" Target="../ink/ink218.xml"/><Relationship Id="rId174" Type="http://schemas.openxmlformats.org/officeDocument/2006/relationships/customXml" Target="../ink/ink229.xml"/><Relationship Id="rId195" Type="http://schemas.openxmlformats.org/officeDocument/2006/relationships/customXml" Target="../ink/ink241.xml"/><Relationship Id="rId209" Type="http://schemas.openxmlformats.org/officeDocument/2006/relationships/customXml" Target="../ink/ink249.xml"/><Relationship Id="rId220" Type="http://schemas.openxmlformats.org/officeDocument/2006/relationships/customXml" Target="../ink/ink256.xml"/><Relationship Id="rId241" Type="http://schemas.openxmlformats.org/officeDocument/2006/relationships/image" Target="../media/image251.png"/><Relationship Id="rId15" Type="http://schemas.openxmlformats.org/officeDocument/2006/relationships/image" Target="../media/image150.png"/><Relationship Id="rId36" Type="http://schemas.openxmlformats.org/officeDocument/2006/relationships/image" Target="../media/image160.png"/><Relationship Id="rId57" Type="http://schemas.openxmlformats.org/officeDocument/2006/relationships/customXml" Target="../ink/ink166.xml"/><Relationship Id="rId78" Type="http://schemas.openxmlformats.org/officeDocument/2006/relationships/customXml" Target="../ink/ink178.xml"/><Relationship Id="rId99" Type="http://schemas.openxmlformats.org/officeDocument/2006/relationships/customXml" Target="../ink/ink189.xml"/><Relationship Id="rId101" Type="http://schemas.openxmlformats.org/officeDocument/2006/relationships/customXml" Target="../ink/ink190.xml"/><Relationship Id="rId122" Type="http://schemas.openxmlformats.org/officeDocument/2006/relationships/customXml" Target="../ink/ink201.xml"/><Relationship Id="rId143" Type="http://schemas.openxmlformats.org/officeDocument/2006/relationships/image" Target="../media/image208.png"/><Relationship Id="rId164" Type="http://schemas.openxmlformats.org/officeDocument/2006/relationships/customXml" Target="../ink/ink224.xml"/><Relationship Id="rId185" Type="http://schemas.openxmlformats.org/officeDocument/2006/relationships/customXml" Target="../ink/ink235.xml"/><Relationship Id="rId4" Type="http://schemas.openxmlformats.org/officeDocument/2006/relationships/customXml" Target="../ink/ink137.xml"/><Relationship Id="rId9" Type="http://schemas.openxmlformats.org/officeDocument/2006/relationships/image" Target="../media/image147.png"/><Relationship Id="rId180" Type="http://schemas.openxmlformats.org/officeDocument/2006/relationships/customXml" Target="../ink/ink232.xml"/><Relationship Id="rId210" Type="http://schemas.openxmlformats.org/officeDocument/2006/relationships/image" Target="../media/image238.png"/><Relationship Id="rId215" Type="http://schemas.openxmlformats.org/officeDocument/2006/relationships/image" Target="../media/image240.png"/><Relationship Id="rId236" Type="http://schemas.openxmlformats.org/officeDocument/2006/relationships/image" Target="../media/image249.png"/><Relationship Id="rId26" Type="http://schemas.openxmlformats.org/officeDocument/2006/relationships/image" Target="../media/image155.png"/><Relationship Id="rId231" Type="http://schemas.openxmlformats.org/officeDocument/2006/relationships/customXml" Target="../ink/ink262.xml"/><Relationship Id="rId47" Type="http://schemas.openxmlformats.org/officeDocument/2006/relationships/image" Target="../media/image165.png"/><Relationship Id="rId68" Type="http://schemas.openxmlformats.org/officeDocument/2006/relationships/customXml" Target="../ink/ink173.xml"/><Relationship Id="rId89" Type="http://schemas.openxmlformats.org/officeDocument/2006/relationships/customXml" Target="../ink/ink184.xml"/><Relationship Id="rId112" Type="http://schemas.openxmlformats.org/officeDocument/2006/relationships/customXml" Target="../ink/ink196.xml"/><Relationship Id="rId133" Type="http://schemas.openxmlformats.org/officeDocument/2006/relationships/image" Target="../media/image204.png"/><Relationship Id="rId154" Type="http://schemas.openxmlformats.org/officeDocument/2006/relationships/image" Target="../media/image213.png"/><Relationship Id="rId175" Type="http://schemas.openxmlformats.org/officeDocument/2006/relationships/image" Target="../media/image223.png"/><Relationship Id="rId196" Type="http://schemas.openxmlformats.org/officeDocument/2006/relationships/image" Target="../media/image232.png"/><Relationship Id="rId200" Type="http://schemas.openxmlformats.org/officeDocument/2006/relationships/image" Target="../media/image234.png"/><Relationship Id="rId16" Type="http://schemas.openxmlformats.org/officeDocument/2006/relationships/customXml" Target="../ink/ink143.xml"/><Relationship Id="rId221" Type="http://schemas.openxmlformats.org/officeDocument/2006/relationships/image" Target="../media/image242.png"/><Relationship Id="rId242" Type="http://schemas.openxmlformats.org/officeDocument/2006/relationships/customXml" Target="../ink/ink268.xml"/><Relationship Id="rId37" Type="http://schemas.openxmlformats.org/officeDocument/2006/relationships/customXml" Target="../ink/ink154.xml"/><Relationship Id="rId58" Type="http://schemas.openxmlformats.org/officeDocument/2006/relationships/image" Target="../media/image169.png"/><Relationship Id="rId79" Type="http://schemas.openxmlformats.org/officeDocument/2006/relationships/image" Target="../media/image178.png"/><Relationship Id="rId102" Type="http://schemas.openxmlformats.org/officeDocument/2006/relationships/image" Target="../media/image189.png"/><Relationship Id="rId123" Type="http://schemas.openxmlformats.org/officeDocument/2006/relationships/image" Target="../media/image199.png"/><Relationship Id="rId144" Type="http://schemas.openxmlformats.org/officeDocument/2006/relationships/customXml" Target="../ink/ink213.xml"/><Relationship Id="rId90" Type="http://schemas.openxmlformats.org/officeDocument/2006/relationships/image" Target="../media/image183.png"/><Relationship Id="rId165" Type="http://schemas.openxmlformats.org/officeDocument/2006/relationships/image" Target="../media/image218.png"/><Relationship Id="rId186" Type="http://schemas.openxmlformats.org/officeDocument/2006/relationships/image" Target="../media/image228.png"/><Relationship Id="rId211" Type="http://schemas.openxmlformats.org/officeDocument/2006/relationships/customXml" Target="../ink/ink250.xml"/><Relationship Id="rId232" Type="http://schemas.openxmlformats.org/officeDocument/2006/relationships/image" Target="../media/image247.png"/><Relationship Id="rId27" Type="http://schemas.openxmlformats.org/officeDocument/2006/relationships/customXml" Target="../ink/ink149.xml"/><Relationship Id="rId48" Type="http://schemas.openxmlformats.org/officeDocument/2006/relationships/customXml" Target="../ink/ink160.xml"/><Relationship Id="rId69" Type="http://schemas.openxmlformats.org/officeDocument/2006/relationships/image" Target="../media/image173.png"/><Relationship Id="rId113" Type="http://schemas.openxmlformats.org/officeDocument/2006/relationships/image" Target="../media/image194.png"/><Relationship Id="rId134" Type="http://schemas.openxmlformats.org/officeDocument/2006/relationships/customXml" Target="../ink/ink207.xml"/><Relationship Id="rId80" Type="http://schemas.openxmlformats.org/officeDocument/2006/relationships/customXml" Target="../ink/ink179.xml"/><Relationship Id="rId155" Type="http://schemas.openxmlformats.org/officeDocument/2006/relationships/customXml" Target="../ink/ink219.xml"/><Relationship Id="rId176" Type="http://schemas.openxmlformats.org/officeDocument/2006/relationships/customXml" Target="../ink/ink230.xml"/><Relationship Id="rId197" Type="http://schemas.openxmlformats.org/officeDocument/2006/relationships/customXml" Target="../ink/ink242.xml"/><Relationship Id="rId201" Type="http://schemas.openxmlformats.org/officeDocument/2006/relationships/customXml" Target="../ink/ink244.xml"/><Relationship Id="rId222" Type="http://schemas.openxmlformats.org/officeDocument/2006/relationships/customXml" Target="../ink/ink257.xml"/><Relationship Id="rId243" Type="http://schemas.openxmlformats.org/officeDocument/2006/relationships/image" Target="../media/image252.png"/><Relationship Id="rId17" Type="http://schemas.openxmlformats.org/officeDocument/2006/relationships/image" Target="../media/image151.png"/><Relationship Id="rId38" Type="http://schemas.openxmlformats.org/officeDocument/2006/relationships/image" Target="../media/image161.png"/><Relationship Id="rId59" Type="http://schemas.openxmlformats.org/officeDocument/2006/relationships/customXml" Target="../ink/ink167.xml"/><Relationship Id="rId103" Type="http://schemas.openxmlformats.org/officeDocument/2006/relationships/customXml" Target="../ink/ink191.xml"/><Relationship Id="rId124" Type="http://schemas.openxmlformats.org/officeDocument/2006/relationships/customXml" Target="../ink/ink202.xml"/><Relationship Id="rId70" Type="http://schemas.openxmlformats.org/officeDocument/2006/relationships/customXml" Target="../ink/ink174.xml"/><Relationship Id="rId91" Type="http://schemas.openxmlformats.org/officeDocument/2006/relationships/customXml" Target="../ink/ink185.xml"/><Relationship Id="rId145" Type="http://schemas.openxmlformats.org/officeDocument/2006/relationships/image" Target="../media/image209.png"/><Relationship Id="rId166" Type="http://schemas.openxmlformats.org/officeDocument/2006/relationships/customXml" Target="../ink/ink225.xml"/><Relationship Id="rId187" Type="http://schemas.openxmlformats.org/officeDocument/2006/relationships/customXml" Target="../ink/ink236.xml"/><Relationship Id="rId1" Type="http://schemas.openxmlformats.org/officeDocument/2006/relationships/slideLayout" Target="../slideLayouts/slideLayout3.xml"/><Relationship Id="rId212" Type="http://schemas.openxmlformats.org/officeDocument/2006/relationships/customXml" Target="../ink/ink251.xml"/><Relationship Id="rId233" Type="http://schemas.openxmlformats.org/officeDocument/2006/relationships/customXml" Target="../ink/ink263.xml"/><Relationship Id="rId28" Type="http://schemas.openxmlformats.org/officeDocument/2006/relationships/image" Target="../media/image156.png"/><Relationship Id="rId49" Type="http://schemas.openxmlformats.org/officeDocument/2006/relationships/image" Target="../media/image166.png"/><Relationship Id="rId114" Type="http://schemas.openxmlformats.org/officeDocument/2006/relationships/customXml" Target="../ink/ink197.xml"/><Relationship Id="rId60" Type="http://schemas.openxmlformats.org/officeDocument/2006/relationships/customXml" Target="../ink/ink168.xml"/><Relationship Id="rId81" Type="http://schemas.openxmlformats.org/officeDocument/2006/relationships/customXml" Target="../ink/ink180.xml"/><Relationship Id="rId135" Type="http://schemas.openxmlformats.org/officeDocument/2006/relationships/customXml" Target="../ink/ink208.xml"/><Relationship Id="rId156" Type="http://schemas.openxmlformats.org/officeDocument/2006/relationships/image" Target="../media/image214.png"/><Relationship Id="rId177" Type="http://schemas.openxmlformats.org/officeDocument/2006/relationships/image" Target="../media/image224.png"/><Relationship Id="rId198" Type="http://schemas.openxmlformats.org/officeDocument/2006/relationships/image" Target="../media/image233.png"/><Relationship Id="rId202" Type="http://schemas.openxmlformats.org/officeDocument/2006/relationships/image" Target="../media/image235.png"/><Relationship Id="rId223" Type="http://schemas.openxmlformats.org/officeDocument/2006/relationships/image" Target="../media/image243.png"/><Relationship Id="rId244" Type="http://schemas.openxmlformats.org/officeDocument/2006/relationships/customXml" Target="../ink/ink269.xml"/><Relationship Id="rId18" Type="http://schemas.openxmlformats.org/officeDocument/2006/relationships/customXml" Target="../ink/ink144.xml"/><Relationship Id="rId39" Type="http://schemas.openxmlformats.org/officeDocument/2006/relationships/customXml" Target="../ink/ink155.xml"/><Relationship Id="rId50" Type="http://schemas.openxmlformats.org/officeDocument/2006/relationships/customXml" Target="../ink/ink161.xml"/><Relationship Id="rId104" Type="http://schemas.openxmlformats.org/officeDocument/2006/relationships/image" Target="../media/image190.png"/><Relationship Id="rId125" Type="http://schemas.openxmlformats.org/officeDocument/2006/relationships/image" Target="../media/image200.png"/><Relationship Id="rId146" Type="http://schemas.openxmlformats.org/officeDocument/2006/relationships/customXml" Target="../ink/ink214.xml"/><Relationship Id="rId167" Type="http://schemas.openxmlformats.org/officeDocument/2006/relationships/image" Target="../media/image219.png"/><Relationship Id="rId188" Type="http://schemas.openxmlformats.org/officeDocument/2006/relationships/customXml" Target="../ink/ink237.xml"/><Relationship Id="rId71" Type="http://schemas.openxmlformats.org/officeDocument/2006/relationships/image" Target="../media/image174.png"/><Relationship Id="rId92" Type="http://schemas.openxmlformats.org/officeDocument/2006/relationships/image" Target="../media/image184.png"/><Relationship Id="rId213" Type="http://schemas.openxmlformats.org/officeDocument/2006/relationships/image" Target="../media/image239.png"/><Relationship Id="rId234" Type="http://schemas.openxmlformats.org/officeDocument/2006/relationships/image" Target="../media/image248.png"/><Relationship Id="rId2" Type="http://schemas.openxmlformats.org/officeDocument/2006/relationships/image" Target="../media/image19.png"/><Relationship Id="rId29" Type="http://schemas.openxmlformats.org/officeDocument/2006/relationships/customXml" Target="../ink/ink150.xml"/><Relationship Id="rId40" Type="http://schemas.openxmlformats.org/officeDocument/2006/relationships/image" Target="../media/image162.png"/><Relationship Id="rId115" Type="http://schemas.openxmlformats.org/officeDocument/2006/relationships/image" Target="../media/image195.png"/><Relationship Id="rId136" Type="http://schemas.openxmlformats.org/officeDocument/2006/relationships/image" Target="../media/image205.png"/><Relationship Id="rId157" Type="http://schemas.openxmlformats.org/officeDocument/2006/relationships/customXml" Target="../ink/ink220.xml"/><Relationship Id="rId178" Type="http://schemas.openxmlformats.org/officeDocument/2006/relationships/customXml" Target="../ink/ink231.xml"/><Relationship Id="rId61" Type="http://schemas.openxmlformats.org/officeDocument/2006/relationships/image" Target="../media/image170.png"/><Relationship Id="rId82" Type="http://schemas.openxmlformats.org/officeDocument/2006/relationships/image" Target="../media/image179.png"/><Relationship Id="rId199" Type="http://schemas.openxmlformats.org/officeDocument/2006/relationships/customXml" Target="../ink/ink243.xml"/><Relationship Id="rId203" Type="http://schemas.openxmlformats.org/officeDocument/2006/relationships/customXml" Target="../ink/ink245.xml"/><Relationship Id="rId19" Type="http://schemas.openxmlformats.org/officeDocument/2006/relationships/image" Target="../media/image152.png"/><Relationship Id="rId224" Type="http://schemas.openxmlformats.org/officeDocument/2006/relationships/customXml" Target="../ink/ink258.xml"/><Relationship Id="rId245" Type="http://schemas.openxmlformats.org/officeDocument/2006/relationships/image" Target="../media/image253.png"/><Relationship Id="rId30" Type="http://schemas.openxmlformats.org/officeDocument/2006/relationships/image" Target="../media/image157.png"/><Relationship Id="rId105" Type="http://schemas.openxmlformats.org/officeDocument/2006/relationships/customXml" Target="../ink/ink192.xml"/><Relationship Id="rId126" Type="http://schemas.openxmlformats.org/officeDocument/2006/relationships/customXml" Target="../ink/ink203.xml"/><Relationship Id="rId147" Type="http://schemas.openxmlformats.org/officeDocument/2006/relationships/image" Target="../media/image210.png"/><Relationship Id="rId168" Type="http://schemas.openxmlformats.org/officeDocument/2006/relationships/customXml" Target="../ink/ink226.xml"/><Relationship Id="rId51" Type="http://schemas.openxmlformats.org/officeDocument/2006/relationships/image" Target="../media/image167.png"/><Relationship Id="rId72" Type="http://schemas.openxmlformats.org/officeDocument/2006/relationships/customXml" Target="../ink/ink175.xml"/><Relationship Id="rId93" Type="http://schemas.openxmlformats.org/officeDocument/2006/relationships/customXml" Target="../ink/ink186.xml"/><Relationship Id="rId189" Type="http://schemas.openxmlformats.org/officeDocument/2006/relationships/image" Target="../media/image229.png"/><Relationship Id="rId3" Type="http://schemas.openxmlformats.org/officeDocument/2006/relationships/image" Target="../media/image20.png"/><Relationship Id="rId214" Type="http://schemas.openxmlformats.org/officeDocument/2006/relationships/customXml" Target="../ink/ink252.xml"/><Relationship Id="rId235" Type="http://schemas.openxmlformats.org/officeDocument/2006/relationships/customXml" Target="../ink/ink264.xml"/><Relationship Id="rId116" Type="http://schemas.openxmlformats.org/officeDocument/2006/relationships/customXml" Target="../ink/ink198.xml"/><Relationship Id="rId137" Type="http://schemas.openxmlformats.org/officeDocument/2006/relationships/customXml" Target="../ink/ink209.xml"/><Relationship Id="rId158" Type="http://schemas.openxmlformats.org/officeDocument/2006/relationships/image" Target="../media/image215.png"/><Relationship Id="rId20" Type="http://schemas.openxmlformats.org/officeDocument/2006/relationships/customXml" Target="../ink/ink145.xml"/><Relationship Id="rId41" Type="http://schemas.openxmlformats.org/officeDocument/2006/relationships/customXml" Target="../ink/ink156.xml"/><Relationship Id="rId62" Type="http://schemas.openxmlformats.org/officeDocument/2006/relationships/customXml" Target="../ink/ink169.xml"/><Relationship Id="rId83" Type="http://schemas.openxmlformats.org/officeDocument/2006/relationships/customXml" Target="../ink/ink181.xml"/><Relationship Id="rId179" Type="http://schemas.openxmlformats.org/officeDocument/2006/relationships/image" Target="../media/image225.png"/><Relationship Id="rId190" Type="http://schemas.openxmlformats.org/officeDocument/2006/relationships/customXml" Target="../ink/ink238.xml"/><Relationship Id="rId204" Type="http://schemas.openxmlformats.org/officeDocument/2006/relationships/customXml" Target="../ink/ink246.xml"/><Relationship Id="rId225" Type="http://schemas.openxmlformats.org/officeDocument/2006/relationships/image" Target="../media/image244.png"/><Relationship Id="rId246" Type="http://schemas.openxmlformats.org/officeDocument/2006/relationships/customXml" Target="../ink/ink270.xml"/><Relationship Id="rId106" Type="http://schemas.openxmlformats.org/officeDocument/2006/relationships/image" Target="../media/image191.png"/><Relationship Id="rId127" Type="http://schemas.openxmlformats.org/officeDocument/2006/relationships/image" Target="../media/image201.png"/><Relationship Id="rId10" Type="http://schemas.openxmlformats.org/officeDocument/2006/relationships/customXml" Target="../ink/ink140.xml"/><Relationship Id="rId31" Type="http://schemas.openxmlformats.org/officeDocument/2006/relationships/customXml" Target="../ink/ink151.xml"/><Relationship Id="rId52" Type="http://schemas.openxmlformats.org/officeDocument/2006/relationships/customXml" Target="../ink/ink162.xml"/><Relationship Id="rId73" Type="http://schemas.openxmlformats.org/officeDocument/2006/relationships/image" Target="../media/image175.png"/><Relationship Id="rId94" Type="http://schemas.openxmlformats.org/officeDocument/2006/relationships/image" Target="../media/image185.png"/><Relationship Id="rId148" Type="http://schemas.openxmlformats.org/officeDocument/2006/relationships/customXml" Target="../ink/ink215.xml"/><Relationship Id="rId169" Type="http://schemas.openxmlformats.org/officeDocument/2006/relationships/image" Target="../media/image220.png"/></Relationships>
</file>

<file path=ppt/slides/_rels/slide1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video" Target="../media/media1.mp4"/><Relationship Id="rId7" Type="http://schemas.openxmlformats.org/officeDocument/2006/relationships/video" Target="../media/media3.mp4"/><Relationship Id="rId12" Type="http://schemas.openxmlformats.org/officeDocument/2006/relationships/image" Target="../media/image15.png"/><Relationship Id="rId2" Type="http://schemas.microsoft.com/office/2007/relationships/media" Target="../media/media1.mp4"/><Relationship Id="rId1" Type="http://schemas.openxmlformats.org/officeDocument/2006/relationships/tags" Target="../tags/tag1.xml"/><Relationship Id="rId6" Type="http://schemas.microsoft.com/office/2007/relationships/media" Target="../media/media3.mp4"/><Relationship Id="rId11" Type="http://schemas.openxmlformats.org/officeDocument/2006/relationships/image" Target="../media/image14.png"/><Relationship Id="rId5" Type="http://schemas.openxmlformats.org/officeDocument/2006/relationships/video" Target="../media/media2.mp4"/><Relationship Id="rId10" Type="http://schemas.openxmlformats.org/officeDocument/2006/relationships/image" Target="../media/image13.png"/><Relationship Id="rId4" Type="http://schemas.microsoft.com/office/2007/relationships/media" Target="../media/media2.mp4"/><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3" Type="http://schemas.openxmlformats.org/officeDocument/2006/relationships/image" Target="../media/image1370.png"/><Relationship Id="rId3" Type="http://schemas.openxmlformats.org/officeDocument/2006/relationships/video" Target="../media/media13.mp4"/><Relationship Id="rId7" Type="http://schemas.openxmlformats.org/officeDocument/2006/relationships/notesSlide" Target="../notesSlides/notesSlide11.xml"/><Relationship Id="rId12" Type="http://schemas.openxmlformats.org/officeDocument/2006/relationships/image" Target="../media/image680.png"/><Relationship Id="rId2" Type="http://schemas.microsoft.com/office/2007/relationships/media" Target="../media/media13.mp4"/><Relationship Id="rId1" Type="http://schemas.openxmlformats.org/officeDocument/2006/relationships/tags" Target="../tags/tag4.xml"/><Relationship Id="rId6" Type="http://schemas.openxmlformats.org/officeDocument/2006/relationships/slideLayout" Target="../slideLayouts/slideLayout3.xml"/><Relationship Id="rId5" Type="http://schemas.openxmlformats.org/officeDocument/2006/relationships/video" Target="../media/media14.mp4"/><Relationship Id="rId15" Type="http://schemas.openxmlformats.org/officeDocument/2006/relationships/image" Target="../media/image259.png"/><Relationship Id="rId4" Type="http://schemas.microsoft.com/office/2007/relationships/media" Target="../media/media14.mp4"/><Relationship Id="rId14" Type="http://schemas.openxmlformats.org/officeDocument/2006/relationships/image" Target="../media/image258.png"/></Relationships>
</file>

<file path=ppt/slides/_rels/slide26.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1370.png"/><Relationship Id="rId3" Type="http://schemas.openxmlformats.org/officeDocument/2006/relationships/video" Target="../media/media15.mp4"/><Relationship Id="rId7" Type="http://schemas.openxmlformats.org/officeDocument/2006/relationships/notesSlide" Target="../notesSlides/notesSlide12.xml"/><Relationship Id="rId12" Type="http://schemas.openxmlformats.org/officeDocument/2006/relationships/image" Target="../media/image680.png"/><Relationship Id="rId2" Type="http://schemas.microsoft.com/office/2007/relationships/media" Target="../media/media15.mp4"/><Relationship Id="rId1" Type="http://schemas.openxmlformats.org/officeDocument/2006/relationships/tags" Target="../tags/tag5.xml"/><Relationship Id="rId6" Type="http://schemas.openxmlformats.org/officeDocument/2006/relationships/slideLayout" Target="../slideLayouts/slideLayout3.xml"/><Relationship Id="rId5" Type="http://schemas.openxmlformats.org/officeDocument/2006/relationships/video" Target="../media/media16.mp4"/><Relationship Id="rId4" Type="http://schemas.microsoft.com/office/2007/relationships/media" Target="../media/media16.mp4"/><Relationship Id="rId9" Type="http://schemas.openxmlformats.org/officeDocument/2006/relationships/image" Target="../media/image261.png"/></Relationships>
</file>

<file path=ppt/slides/_rels/slide2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63.png"/><Relationship Id="rId4"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8" Type="http://schemas.openxmlformats.org/officeDocument/2006/relationships/customXml" Target="../ink/ink274.xml"/><Relationship Id="rId3" Type="http://schemas.openxmlformats.org/officeDocument/2006/relationships/notesSlide" Target="../notesSlides/notesSlide15.xml"/><Relationship Id="rId7" Type="http://schemas.openxmlformats.org/officeDocument/2006/relationships/customXml" Target="../ink/ink273.xml"/><Relationship Id="rId17" Type="http://schemas.openxmlformats.org/officeDocument/2006/relationships/image" Target="../media/image790.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266.png"/><Relationship Id="rId5" Type="http://schemas.openxmlformats.org/officeDocument/2006/relationships/image" Target="../media/image265.png"/><Relationship Id="rId19" Type="http://schemas.openxmlformats.org/officeDocument/2006/relationships/image" Target="../media/image800.png"/><Relationship Id="rId4" Type="http://schemas.openxmlformats.org/officeDocument/2006/relationships/image" Target="../media/image264.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4.mp4"/><Relationship Id="rId7" Type="http://schemas.openxmlformats.org/officeDocument/2006/relationships/image" Target="../media/image16.png"/><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microsoft.com/office/2007/relationships/media" Target="../media/media5.mp4"/></Relationships>
</file>

<file path=ppt/slides/_rels/slide30.xml.rels><?xml version="1.0" encoding="UTF-8" standalone="yes"?>
<Relationships xmlns="http://schemas.openxmlformats.org/package/2006/relationships"><Relationship Id="rId8" Type="http://schemas.openxmlformats.org/officeDocument/2006/relationships/image" Target="../media/image270.gif"/><Relationship Id="rId13" Type="http://schemas.openxmlformats.org/officeDocument/2006/relationships/customXml" Target="../ink/ink275.xml"/><Relationship Id="rId18" Type="http://schemas.openxmlformats.org/officeDocument/2006/relationships/customXml" Target="../ink/ink276.xml"/><Relationship Id="rId26" Type="http://schemas.openxmlformats.org/officeDocument/2006/relationships/image" Target="../media/image279.gif"/><Relationship Id="rId3" Type="http://schemas.openxmlformats.org/officeDocument/2006/relationships/notesSlide" Target="../notesSlides/notesSlide16.xml"/><Relationship Id="rId21" Type="http://schemas.openxmlformats.org/officeDocument/2006/relationships/image" Target="../media/image154.png"/><Relationship Id="rId7" Type="http://schemas.openxmlformats.org/officeDocument/2006/relationships/image" Target="../media/image269.gif"/><Relationship Id="rId12" Type="http://schemas.openxmlformats.org/officeDocument/2006/relationships/image" Target="../media/image274.gif"/><Relationship Id="rId17" Type="http://schemas.openxmlformats.org/officeDocument/2006/relationships/image" Target="../media/image790.png"/><Relationship Id="rId25" Type="http://schemas.openxmlformats.org/officeDocument/2006/relationships/image" Target="../media/image278.gif"/><Relationship Id="rId2" Type="http://schemas.openxmlformats.org/officeDocument/2006/relationships/slideLayout" Target="../slideLayouts/slideLayout3.xml"/><Relationship Id="rId20" Type="http://schemas.openxmlformats.org/officeDocument/2006/relationships/customXml" Target="../ink/ink277.xml"/><Relationship Id="rId29" Type="http://schemas.openxmlformats.org/officeDocument/2006/relationships/image" Target="../media/image282.gif"/><Relationship Id="rId1" Type="http://schemas.openxmlformats.org/officeDocument/2006/relationships/tags" Target="../tags/tag7.xml"/><Relationship Id="rId6" Type="http://schemas.openxmlformats.org/officeDocument/2006/relationships/image" Target="../media/image268.gif"/><Relationship Id="rId11" Type="http://schemas.openxmlformats.org/officeDocument/2006/relationships/image" Target="../media/image273.gif"/><Relationship Id="rId24" Type="http://schemas.openxmlformats.org/officeDocument/2006/relationships/image" Target="../media/image277.gif"/><Relationship Id="rId5" Type="http://schemas.openxmlformats.org/officeDocument/2006/relationships/image" Target="../media/image267.gif"/><Relationship Id="rId23" Type="http://schemas.openxmlformats.org/officeDocument/2006/relationships/image" Target="../media/image276.gif"/><Relationship Id="rId28" Type="http://schemas.openxmlformats.org/officeDocument/2006/relationships/image" Target="../media/image281.gif"/><Relationship Id="rId10" Type="http://schemas.openxmlformats.org/officeDocument/2006/relationships/image" Target="../media/image272.gif"/><Relationship Id="rId19" Type="http://schemas.openxmlformats.org/officeDocument/2006/relationships/image" Target="../media/image800.png"/><Relationship Id="rId4" Type="http://schemas.openxmlformats.org/officeDocument/2006/relationships/image" Target="../media/image266.png"/><Relationship Id="rId9" Type="http://schemas.openxmlformats.org/officeDocument/2006/relationships/image" Target="../media/image271.gif"/><Relationship Id="rId22" Type="http://schemas.openxmlformats.org/officeDocument/2006/relationships/image" Target="../media/image275.gif"/><Relationship Id="rId27" Type="http://schemas.openxmlformats.org/officeDocument/2006/relationships/image" Target="../media/image280.gif"/></Relationships>
</file>

<file path=ppt/slides/_rels/slide31.xml.rels><?xml version="1.0" encoding="UTF-8" standalone="yes"?>
<Relationships xmlns="http://schemas.openxmlformats.org/package/2006/relationships"><Relationship Id="rId18" Type="http://schemas.openxmlformats.org/officeDocument/2006/relationships/customXml" Target="../ink/ink279.xml"/><Relationship Id="rId3" Type="http://schemas.openxmlformats.org/officeDocument/2006/relationships/notesSlide" Target="../notesSlides/notesSlide17.xml"/><Relationship Id="rId17" Type="http://schemas.openxmlformats.org/officeDocument/2006/relationships/image" Target="../media/image790.png"/><Relationship Id="rId2" Type="http://schemas.openxmlformats.org/officeDocument/2006/relationships/slideLayout" Target="../slideLayouts/slideLayout3.xml"/><Relationship Id="rId20" Type="http://schemas.openxmlformats.org/officeDocument/2006/relationships/image" Target="../media/image283.png"/><Relationship Id="rId1" Type="http://schemas.openxmlformats.org/officeDocument/2006/relationships/tags" Target="../tags/tag8.xml"/><Relationship Id="rId5" Type="http://schemas.openxmlformats.org/officeDocument/2006/relationships/customXml" Target="../ink/ink278.xml"/><Relationship Id="rId19" Type="http://schemas.openxmlformats.org/officeDocument/2006/relationships/image" Target="../media/image800.png"/><Relationship Id="rId4" Type="http://schemas.openxmlformats.org/officeDocument/2006/relationships/image" Target="../media/image26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image" Target="../media/image284.png"/><Relationship Id="rId5" Type="http://schemas.openxmlformats.org/officeDocument/2006/relationships/hyperlink" Target="https://www.youtube.com/watch?v=djylS0Wi_Io" TargetMode="External"/><Relationship Id="rId4"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285.png"/><Relationship Id="rId4"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hyperlink" Target="http://speednet-cvpr20.github.io"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6.png"/></Relationships>
</file>

<file path=ppt/slides/_rels/slide4.xml.rels><?xml version="1.0" encoding="UTF-8" standalone="yes"?>
<Relationships xmlns="http://schemas.openxmlformats.org/package/2006/relationships"><Relationship Id="rId117" Type="http://schemas.openxmlformats.org/officeDocument/2006/relationships/image" Target="../media/image72.png"/><Relationship Id="rId21" Type="http://schemas.openxmlformats.org/officeDocument/2006/relationships/customXml" Target="../ink/ink6.xml"/><Relationship Id="rId63" Type="http://schemas.openxmlformats.org/officeDocument/2006/relationships/customXml" Target="../ink/ink29.xml"/><Relationship Id="rId159" Type="http://schemas.openxmlformats.org/officeDocument/2006/relationships/customXml" Target="../ink/ink80.xml"/><Relationship Id="rId170" Type="http://schemas.openxmlformats.org/officeDocument/2006/relationships/customXml" Target="../ink/ink86.xml"/><Relationship Id="rId191" Type="http://schemas.openxmlformats.org/officeDocument/2006/relationships/customXml" Target="../ink/ink97.xml"/><Relationship Id="rId205" Type="http://schemas.openxmlformats.org/officeDocument/2006/relationships/image" Target="../media/image112.png"/><Relationship Id="rId226" Type="http://schemas.openxmlformats.org/officeDocument/2006/relationships/customXml" Target="../ink/ink118.xml"/><Relationship Id="rId247" Type="http://schemas.openxmlformats.org/officeDocument/2006/relationships/image" Target="../media/image130.png"/><Relationship Id="rId107" Type="http://schemas.openxmlformats.org/officeDocument/2006/relationships/image" Target="../media/image67.png"/><Relationship Id="rId11" Type="http://schemas.openxmlformats.org/officeDocument/2006/relationships/customXml" Target="../ink/ink1.xml"/><Relationship Id="rId32" Type="http://schemas.openxmlformats.org/officeDocument/2006/relationships/customXml" Target="../ink/ink12.xml"/><Relationship Id="rId53" Type="http://schemas.openxmlformats.org/officeDocument/2006/relationships/customXml" Target="../ink/ink23.xml"/><Relationship Id="rId74" Type="http://schemas.openxmlformats.org/officeDocument/2006/relationships/image" Target="../media/image51.png"/><Relationship Id="rId128" Type="http://schemas.openxmlformats.org/officeDocument/2006/relationships/image" Target="../media/image77.png"/><Relationship Id="rId149" Type="http://schemas.openxmlformats.org/officeDocument/2006/relationships/customXml" Target="../ink/ink75.xml"/><Relationship Id="rId5" Type="http://schemas.openxmlformats.org/officeDocument/2006/relationships/video" Target="../media/media7.mov"/><Relationship Id="rId95" Type="http://schemas.openxmlformats.org/officeDocument/2006/relationships/customXml" Target="../ink/ink46.xml"/><Relationship Id="rId160" Type="http://schemas.openxmlformats.org/officeDocument/2006/relationships/image" Target="../media/image92.png"/><Relationship Id="rId181" Type="http://schemas.openxmlformats.org/officeDocument/2006/relationships/customXml" Target="../ink/ink92.xml"/><Relationship Id="rId216" Type="http://schemas.openxmlformats.org/officeDocument/2006/relationships/customXml" Target="../ink/ink112.xml"/><Relationship Id="rId237" Type="http://schemas.openxmlformats.org/officeDocument/2006/relationships/customXml" Target="../ink/ink124.xml"/><Relationship Id="rId258" Type="http://schemas.openxmlformats.org/officeDocument/2006/relationships/image" Target="../media/image135.png"/><Relationship Id="rId22" Type="http://schemas.openxmlformats.org/officeDocument/2006/relationships/image" Target="../media/image28.png"/><Relationship Id="rId43" Type="http://schemas.openxmlformats.org/officeDocument/2006/relationships/image" Target="../media/image38.png"/><Relationship Id="rId64" Type="http://schemas.openxmlformats.org/officeDocument/2006/relationships/customXml" Target="../ink/ink30.xml"/><Relationship Id="rId118" Type="http://schemas.openxmlformats.org/officeDocument/2006/relationships/customXml" Target="../ink/ink58.xml"/><Relationship Id="rId139" Type="http://schemas.openxmlformats.org/officeDocument/2006/relationships/customXml" Target="../ink/ink69.xml"/><Relationship Id="rId85" Type="http://schemas.openxmlformats.org/officeDocument/2006/relationships/customXml" Target="../ink/ink41.xml"/><Relationship Id="rId150" Type="http://schemas.openxmlformats.org/officeDocument/2006/relationships/image" Target="../media/image87.png"/><Relationship Id="rId171" Type="http://schemas.openxmlformats.org/officeDocument/2006/relationships/customXml" Target="../ink/ink87.xml"/><Relationship Id="rId192" Type="http://schemas.openxmlformats.org/officeDocument/2006/relationships/image" Target="../media/image107.png"/><Relationship Id="rId206" Type="http://schemas.openxmlformats.org/officeDocument/2006/relationships/customXml" Target="../ink/ink106.xml"/><Relationship Id="rId227" Type="http://schemas.openxmlformats.org/officeDocument/2006/relationships/image" Target="../media/image121.png"/><Relationship Id="rId248" Type="http://schemas.openxmlformats.org/officeDocument/2006/relationships/customXml" Target="../ink/ink130.xml"/><Relationship Id="rId12" Type="http://schemas.openxmlformats.org/officeDocument/2006/relationships/image" Target="../media/image23.png"/><Relationship Id="rId33" Type="http://schemas.openxmlformats.org/officeDocument/2006/relationships/image" Target="../media/image33.png"/><Relationship Id="rId108" Type="http://schemas.openxmlformats.org/officeDocument/2006/relationships/customXml" Target="../ink/ink53.xml"/><Relationship Id="rId129" Type="http://schemas.openxmlformats.org/officeDocument/2006/relationships/customXml" Target="../ink/ink64.xml"/><Relationship Id="rId54" Type="http://schemas.openxmlformats.org/officeDocument/2006/relationships/image" Target="../media/image43.png"/><Relationship Id="rId75" Type="http://schemas.openxmlformats.org/officeDocument/2006/relationships/customXml" Target="../ink/ink36.xml"/><Relationship Id="rId96" Type="http://schemas.openxmlformats.org/officeDocument/2006/relationships/image" Target="../media/image62.png"/><Relationship Id="rId140" Type="http://schemas.openxmlformats.org/officeDocument/2006/relationships/image" Target="../media/image83.png"/><Relationship Id="rId161" Type="http://schemas.openxmlformats.org/officeDocument/2006/relationships/customXml" Target="../ink/ink81.xml"/><Relationship Id="rId182" Type="http://schemas.openxmlformats.org/officeDocument/2006/relationships/image" Target="../media/image102.png"/><Relationship Id="rId217" Type="http://schemas.openxmlformats.org/officeDocument/2006/relationships/image" Target="../media/image117.png"/><Relationship Id="rId6" Type="http://schemas.openxmlformats.org/officeDocument/2006/relationships/slideLayout" Target="../slideLayouts/slideLayout2.xml"/><Relationship Id="rId238" Type="http://schemas.openxmlformats.org/officeDocument/2006/relationships/image" Target="../media/image126.png"/><Relationship Id="rId259" Type="http://schemas.openxmlformats.org/officeDocument/2006/relationships/customXml" Target="../ink/ink136.xml"/><Relationship Id="rId23" Type="http://schemas.openxmlformats.org/officeDocument/2006/relationships/customXml" Target="../ink/ink7.xml"/><Relationship Id="rId119" Type="http://schemas.openxmlformats.org/officeDocument/2006/relationships/image" Target="../media/image73.png"/><Relationship Id="rId44" Type="http://schemas.openxmlformats.org/officeDocument/2006/relationships/customXml" Target="../ink/ink18.xml"/><Relationship Id="rId65" Type="http://schemas.openxmlformats.org/officeDocument/2006/relationships/image" Target="../media/image47.png"/><Relationship Id="rId86" Type="http://schemas.openxmlformats.org/officeDocument/2006/relationships/image" Target="../media/image57.png"/><Relationship Id="rId130" Type="http://schemas.openxmlformats.org/officeDocument/2006/relationships/image" Target="../media/image78.png"/><Relationship Id="rId151" Type="http://schemas.openxmlformats.org/officeDocument/2006/relationships/customXml" Target="../ink/ink76.xml"/><Relationship Id="rId172" Type="http://schemas.openxmlformats.org/officeDocument/2006/relationships/image" Target="../media/image97.png"/><Relationship Id="rId193" Type="http://schemas.openxmlformats.org/officeDocument/2006/relationships/customXml" Target="../ink/ink98.xml"/><Relationship Id="rId207" Type="http://schemas.openxmlformats.org/officeDocument/2006/relationships/image" Target="../media/image113.png"/><Relationship Id="rId228" Type="http://schemas.openxmlformats.org/officeDocument/2006/relationships/customXml" Target="../ink/ink119.xml"/><Relationship Id="rId249" Type="http://schemas.openxmlformats.org/officeDocument/2006/relationships/customXml" Target="../ink/ink131.xml"/><Relationship Id="rId13" Type="http://schemas.openxmlformats.org/officeDocument/2006/relationships/customXml" Target="../ink/ink2.xml"/><Relationship Id="rId109" Type="http://schemas.openxmlformats.org/officeDocument/2006/relationships/image" Target="../media/image68.png"/><Relationship Id="rId260" Type="http://schemas.openxmlformats.org/officeDocument/2006/relationships/image" Target="../media/image21.png"/><Relationship Id="rId34" Type="http://schemas.openxmlformats.org/officeDocument/2006/relationships/customXml" Target="../ink/ink13.xml"/><Relationship Id="rId55" Type="http://schemas.openxmlformats.org/officeDocument/2006/relationships/customXml" Target="../ink/ink24.xml"/><Relationship Id="rId76" Type="http://schemas.openxmlformats.org/officeDocument/2006/relationships/image" Target="../media/image52.png"/><Relationship Id="rId97" Type="http://schemas.openxmlformats.org/officeDocument/2006/relationships/customXml" Target="../ink/ink47.xml"/><Relationship Id="rId120" Type="http://schemas.openxmlformats.org/officeDocument/2006/relationships/customXml" Target="../ink/ink59.xml"/><Relationship Id="rId141" Type="http://schemas.openxmlformats.org/officeDocument/2006/relationships/customXml" Target="../ink/ink70.xml"/><Relationship Id="rId7" Type="http://schemas.openxmlformats.org/officeDocument/2006/relationships/notesSlide" Target="../notesSlides/notesSlide4.xml"/><Relationship Id="rId162" Type="http://schemas.openxmlformats.org/officeDocument/2006/relationships/customXml" Target="../ink/ink82.xml"/><Relationship Id="rId183" Type="http://schemas.openxmlformats.org/officeDocument/2006/relationships/customXml" Target="../ink/ink93.xml"/><Relationship Id="rId218" Type="http://schemas.openxmlformats.org/officeDocument/2006/relationships/customXml" Target="../ink/ink113.xml"/><Relationship Id="rId239" Type="http://schemas.openxmlformats.org/officeDocument/2006/relationships/customXml" Target="../ink/ink125.xml"/><Relationship Id="rId250" Type="http://schemas.openxmlformats.org/officeDocument/2006/relationships/image" Target="../media/image131.png"/><Relationship Id="rId24" Type="http://schemas.openxmlformats.org/officeDocument/2006/relationships/image" Target="../media/image29.png"/><Relationship Id="rId45" Type="http://schemas.openxmlformats.org/officeDocument/2006/relationships/image" Target="../media/image39.png"/><Relationship Id="rId66" Type="http://schemas.openxmlformats.org/officeDocument/2006/relationships/customXml" Target="../ink/ink31.xml"/><Relationship Id="rId87" Type="http://schemas.openxmlformats.org/officeDocument/2006/relationships/customXml" Target="../ink/ink42.xml"/><Relationship Id="rId110" Type="http://schemas.openxmlformats.org/officeDocument/2006/relationships/customXml" Target="../ink/ink54.xml"/><Relationship Id="rId131" Type="http://schemas.openxmlformats.org/officeDocument/2006/relationships/customXml" Target="../ink/ink65.xml"/><Relationship Id="rId152" Type="http://schemas.openxmlformats.org/officeDocument/2006/relationships/image" Target="../media/image88.png"/><Relationship Id="rId173" Type="http://schemas.openxmlformats.org/officeDocument/2006/relationships/customXml" Target="../ink/ink88.xml"/><Relationship Id="rId194" Type="http://schemas.openxmlformats.org/officeDocument/2006/relationships/customXml" Target="../ink/ink99.xml"/><Relationship Id="rId208" Type="http://schemas.openxmlformats.org/officeDocument/2006/relationships/customXml" Target="../ink/ink107.xml"/><Relationship Id="rId229" Type="http://schemas.openxmlformats.org/officeDocument/2006/relationships/customXml" Target="../ink/ink120.xml"/><Relationship Id="rId240" Type="http://schemas.openxmlformats.org/officeDocument/2006/relationships/customXml" Target="../ink/ink126.xml"/><Relationship Id="rId261" Type="http://schemas.openxmlformats.org/officeDocument/2006/relationships/image" Target="../media/image22.png"/><Relationship Id="rId14" Type="http://schemas.openxmlformats.org/officeDocument/2006/relationships/image" Target="../media/image24.png"/><Relationship Id="rId35" Type="http://schemas.openxmlformats.org/officeDocument/2006/relationships/image" Target="../media/image34.png"/><Relationship Id="rId56" Type="http://schemas.openxmlformats.org/officeDocument/2006/relationships/image" Target="../media/image44.png"/><Relationship Id="rId77" Type="http://schemas.openxmlformats.org/officeDocument/2006/relationships/customXml" Target="../ink/ink37.xml"/><Relationship Id="rId100" Type="http://schemas.openxmlformats.org/officeDocument/2006/relationships/customXml" Target="../ink/ink49.xml"/><Relationship Id="rId8" Type="http://schemas.openxmlformats.org/officeDocument/2006/relationships/image" Target="../media/image18.png"/><Relationship Id="rId98" Type="http://schemas.openxmlformats.org/officeDocument/2006/relationships/image" Target="../media/image63.png"/><Relationship Id="rId121" Type="http://schemas.openxmlformats.org/officeDocument/2006/relationships/customXml" Target="../ink/ink60.xml"/><Relationship Id="rId142" Type="http://schemas.openxmlformats.org/officeDocument/2006/relationships/image" Target="../media/image84.png"/><Relationship Id="rId163" Type="http://schemas.openxmlformats.org/officeDocument/2006/relationships/image" Target="../media/image93.png"/><Relationship Id="rId184" Type="http://schemas.openxmlformats.org/officeDocument/2006/relationships/image" Target="../media/image103.png"/><Relationship Id="rId219" Type="http://schemas.openxmlformats.org/officeDocument/2006/relationships/image" Target="../media/image118.png"/><Relationship Id="rId230" Type="http://schemas.openxmlformats.org/officeDocument/2006/relationships/image" Target="../media/image122.png"/><Relationship Id="rId251" Type="http://schemas.openxmlformats.org/officeDocument/2006/relationships/customXml" Target="../ink/ink132.xml"/><Relationship Id="rId25" Type="http://schemas.openxmlformats.org/officeDocument/2006/relationships/customXml" Target="../ink/ink8.xml"/><Relationship Id="rId46" Type="http://schemas.openxmlformats.org/officeDocument/2006/relationships/customXml" Target="../ink/ink19.xml"/><Relationship Id="rId67" Type="http://schemas.openxmlformats.org/officeDocument/2006/relationships/customXml" Target="../ink/ink32.xml"/><Relationship Id="rId88" Type="http://schemas.openxmlformats.org/officeDocument/2006/relationships/image" Target="../media/image58.png"/><Relationship Id="rId111" Type="http://schemas.openxmlformats.org/officeDocument/2006/relationships/image" Target="../media/image69.png"/><Relationship Id="rId132" Type="http://schemas.openxmlformats.org/officeDocument/2006/relationships/image" Target="../media/image79.png"/><Relationship Id="rId153" Type="http://schemas.openxmlformats.org/officeDocument/2006/relationships/customXml" Target="../ink/ink77.xml"/><Relationship Id="rId174" Type="http://schemas.openxmlformats.org/officeDocument/2006/relationships/image" Target="../media/image98.png"/><Relationship Id="rId195" Type="http://schemas.openxmlformats.org/officeDocument/2006/relationships/image" Target="../media/image108.png"/><Relationship Id="rId209" Type="http://schemas.openxmlformats.org/officeDocument/2006/relationships/image" Target="../media/image114.png"/><Relationship Id="rId220" Type="http://schemas.openxmlformats.org/officeDocument/2006/relationships/customXml" Target="../ink/ink114.xml"/><Relationship Id="rId241" Type="http://schemas.openxmlformats.org/officeDocument/2006/relationships/image" Target="../media/image127.png"/><Relationship Id="rId15" Type="http://schemas.openxmlformats.org/officeDocument/2006/relationships/customXml" Target="../ink/ink3.xml"/><Relationship Id="rId36" Type="http://schemas.openxmlformats.org/officeDocument/2006/relationships/customXml" Target="../ink/ink14.xml"/><Relationship Id="rId57" Type="http://schemas.openxmlformats.org/officeDocument/2006/relationships/customXml" Target="../ink/ink25.xml"/><Relationship Id="rId78" Type="http://schemas.openxmlformats.org/officeDocument/2006/relationships/image" Target="../media/image53.png"/><Relationship Id="rId99" Type="http://schemas.openxmlformats.org/officeDocument/2006/relationships/customXml" Target="../ink/ink48.xml"/><Relationship Id="rId101" Type="http://schemas.openxmlformats.org/officeDocument/2006/relationships/image" Target="../media/image64.png"/><Relationship Id="rId122" Type="http://schemas.openxmlformats.org/officeDocument/2006/relationships/image" Target="../media/image74.png"/><Relationship Id="rId143" Type="http://schemas.openxmlformats.org/officeDocument/2006/relationships/customXml" Target="../ink/ink71.xml"/><Relationship Id="rId164" Type="http://schemas.openxmlformats.org/officeDocument/2006/relationships/customXml" Target="../ink/ink83.xml"/><Relationship Id="rId185" Type="http://schemas.openxmlformats.org/officeDocument/2006/relationships/customXml" Target="../ink/ink94.xml"/><Relationship Id="rId9" Type="http://schemas.openxmlformats.org/officeDocument/2006/relationships/image" Target="../media/image19.png"/><Relationship Id="rId210" Type="http://schemas.openxmlformats.org/officeDocument/2006/relationships/customXml" Target="../ink/ink108.xml"/><Relationship Id="rId26" Type="http://schemas.openxmlformats.org/officeDocument/2006/relationships/image" Target="../media/image30.png"/><Relationship Id="rId231" Type="http://schemas.openxmlformats.org/officeDocument/2006/relationships/customXml" Target="../ink/ink121.xml"/><Relationship Id="rId252" Type="http://schemas.openxmlformats.org/officeDocument/2006/relationships/image" Target="../media/image132.png"/><Relationship Id="rId47" Type="http://schemas.openxmlformats.org/officeDocument/2006/relationships/image" Target="../media/image40.png"/><Relationship Id="rId68" Type="http://schemas.openxmlformats.org/officeDocument/2006/relationships/image" Target="../media/image48.png"/><Relationship Id="rId89" Type="http://schemas.openxmlformats.org/officeDocument/2006/relationships/customXml" Target="../ink/ink43.xml"/><Relationship Id="rId112" Type="http://schemas.openxmlformats.org/officeDocument/2006/relationships/customXml" Target="../ink/ink55.xml"/><Relationship Id="rId133" Type="http://schemas.openxmlformats.org/officeDocument/2006/relationships/customXml" Target="../ink/ink66.xml"/><Relationship Id="rId154" Type="http://schemas.openxmlformats.org/officeDocument/2006/relationships/image" Target="../media/image89.png"/><Relationship Id="rId175" Type="http://schemas.openxmlformats.org/officeDocument/2006/relationships/customXml" Target="../ink/ink89.xml"/><Relationship Id="rId196" Type="http://schemas.openxmlformats.org/officeDocument/2006/relationships/customXml" Target="../ink/ink100.xml"/><Relationship Id="rId200" Type="http://schemas.openxmlformats.org/officeDocument/2006/relationships/image" Target="../media/image110.png"/><Relationship Id="rId16" Type="http://schemas.openxmlformats.org/officeDocument/2006/relationships/image" Target="../media/image25.png"/><Relationship Id="rId221" Type="http://schemas.openxmlformats.org/officeDocument/2006/relationships/customXml" Target="../ink/ink115.xml"/><Relationship Id="rId242" Type="http://schemas.openxmlformats.org/officeDocument/2006/relationships/customXml" Target="../ink/ink127.xml"/><Relationship Id="rId37" Type="http://schemas.openxmlformats.org/officeDocument/2006/relationships/image" Target="../media/image35.png"/><Relationship Id="rId58" Type="http://schemas.openxmlformats.org/officeDocument/2006/relationships/image" Target="../media/image45.png"/><Relationship Id="rId79" Type="http://schemas.openxmlformats.org/officeDocument/2006/relationships/customXml" Target="../ink/ink38.xml"/><Relationship Id="rId102" Type="http://schemas.openxmlformats.org/officeDocument/2006/relationships/customXml" Target="../ink/ink50.xml"/><Relationship Id="rId123" Type="http://schemas.openxmlformats.org/officeDocument/2006/relationships/customXml" Target="../ink/ink61.xml"/><Relationship Id="rId144" Type="http://schemas.openxmlformats.org/officeDocument/2006/relationships/customXml" Target="../ink/ink72.xml"/><Relationship Id="rId90" Type="http://schemas.openxmlformats.org/officeDocument/2006/relationships/image" Target="../media/image59.png"/><Relationship Id="rId165" Type="http://schemas.openxmlformats.org/officeDocument/2006/relationships/image" Target="../media/image94.png"/><Relationship Id="rId186" Type="http://schemas.openxmlformats.org/officeDocument/2006/relationships/image" Target="../media/image104.png"/><Relationship Id="rId211" Type="http://schemas.openxmlformats.org/officeDocument/2006/relationships/image" Target="../media/image115.png"/><Relationship Id="rId232" Type="http://schemas.openxmlformats.org/officeDocument/2006/relationships/image" Target="../media/image123.png"/><Relationship Id="rId253" Type="http://schemas.openxmlformats.org/officeDocument/2006/relationships/customXml" Target="../ink/ink133.xml"/><Relationship Id="rId27" Type="http://schemas.openxmlformats.org/officeDocument/2006/relationships/customXml" Target="../ink/ink9.xml"/><Relationship Id="rId48" Type="http://schemas.openxmlformats.org/officeDocument/2006/relationships/customXml" Target="../ink/ink20.xml"/><Relationship Id="rId69" Type="http://schemas.openxmlformats.org/officeDocument/2006/relationships/customXml" Target="../ink/ink33.xml"/><Relationship Id="rId113" Type="http://schemas.openxmlformats.org/officeDocument/2006/relationships/image" Target="../media/image70.png"/><Relationship Id="rId134" Type="http://schemas.openxmlformats.org/officeDocument/2006/relationships/image" Target="../media/image80.png"/><Relationship Id="rId80" Type="http://schemas.openxmlformats.org/officeDocument/2006/relationships/image" Target="../media/image54.png"/><Relationship Id="rId155" Type="http://schemas.openxmlformats.org/officeDocument/2006/relationships/customXml" Target="../ink/ink78.xml"/><Relationship Id="rId176" Type="http://schemas.openxmlformats.org/officeDocument/2006/relationships/image" Target="../media/image99.png"/><Relationship Id="rId197" Type="http://schemas.openxmlformats.org/officeDocument/2006/relationships/customXml" Target="../ink/ink101.xml"/><Relationship Id="rId201" Type="http://schemas.openxmlformats.org/officeDocument/2006/relationships/customXml" Target="../ink/ink103.xml"/><Relationship Id="rId222" Type="http://schemas.openxmlformats.org/officeDocument/2006/relationships/image" Target="../media/image119.png"/><Relationship Id="rId243" Type="http://schemas.openxmlformats.org/officeDocument/2006/relationships/image" Target="../media/image128.png"/><Relationship Id="rId17" Type="http://schemas.openxmlformats.org/officeDocument/2006/relationships/customXml" Target="../ink/ink4.xml"/><Relationship Id="rId38" Type="http://schemas.openxmlformats.org/officeDocument/2006/relationships/customXml" Target="../ink/ink15.xml"/><Relationship Id="rId59" Type="http://schemas.openxmlformats.org/officeDocument/2006/relationships/customXml" Target="../ink/ink26.xml"/><Relationship Id="rId103" Type="http://schemas.openxmlformats.org/officeDocument/2006/relationships/image" Target="../media/image65.png"/><Relationship Id="rId124" Type="http://schemas.openxmlformats.org/officeDocument/2006/relationships/image" Target="../media/image75.png"/><Relationship Id="rId70" Type="http://schemas.openxmlformats.org/officeDocument/2006/relationships/image" Target="../media/image49.png"/><Relationship Id="rId91" Type="http://schemas.openxmlformats.org/officeDocument/2006/relationships/customXml" Target="../ink/ink44.xml"/><Relationship Id="rId145" Type="http://schemas.openxmlformats.org/officeDocument/2006/relationships/image" Target="../media/image85.png"/><Relationship Id="rId166" Type="http://schemas.openxmlformats.org/officeDocument/2006/relationships/customXml" Target="../ink/ink84.xml"/><Relationship Id="rId187" Type="http://schemas.openxmlformats.org/officeDocument/2006/relationships/customXml" Target="../ink/ink95.xml"/><Relationship Id="rId1" Type="http://schemas.openxmlformats.org/officeDocument/2006/relationships/tags" Target="../tags/tag3.xml"/><Relationship Id="rId212" Type="http://schemas.openxmlformats.org/officeDocument/2006/relationships/customXml" Target="../ink/ink109.xml"/><Relationship Id="rId233" Type="http://schemas.openxmlformats.org/officeDocument/2006/relationships/customXml" Target="../ink/ink122.xml"/><Relationship Id="rId254" Type="http://schemas.openxmlformats.org/officeDocument/2006/relationships/image" Target="../media/image133.png"/><Relationship Id="rId28" Type="http://schemas.openxmlformats.org/officeDocument/2006/relationships/image" Target="../media/image31.png"/><Relationship Id="rId49" Type="http://schemas.openxmlformats.org/officeDocument/2006/relationships/image" Target="../media/image41.png"/><Relationship Id="rId114" Type="http://schemas.openxmlformats.org/officeDocument/2006/relationships/customXml" Target="../ink/ink56.xml"/><Relationship Id="rId60" Type="http://schemas.openxmlformats.org/officeDocument/2006/relationships/image" Target="../media/image46.png"/><Relationship Id="rId81" Type="http://schemas.openxmlformats.org/officeDocument/2006/relationships/customXml" Target="../ink/ink39.xml"/><Relationship Id="rId135" Type="http://schemas.openxmlformats.org/officeDocument/2006/relationships/customXml" Target="../ink/ink67.xml"/><Relationship Id="rId156" Type="http://schemas.openxmlformats.org/officeDocument/2006/relationships/image" Target="../media/image90.png"/><Relationship Id="rId177" Type="http://schemas.openxmlformats.org/officeDocument/2006/relationships/customXml" Target="../ink/ink90.xml"/><Relationship Id="rId198" Type="http://schemas.openxmlformats.org/officeDocument/2006/relationships/image" Target="../media/image109.png"/><Relationship Id="rId202" Type="http://schemas.openxmlformats.org/officeDocument/2006/relationships/image" Target="../media/image111.png"/><Relationship Id="rId223" Type="http://schemas.openxmlformats.org/officeDocument/2006/relationships/customXml" Target="../ink/ink116.xml"/><Relationship Id="rId244" Type="http://schemas.openxmlformats.org/officeDocument/2006/relationships/customXml" Target="../ink/ink128.xml"/><Relationship Id="rId18" Type="http://schemas.openxmlformats.org/officeDocument/2006/relationships/image" Target="../media/image26.png"/><Relationship Id="rId39" Type="http://schemas.openxmlformats.org/officeDocument/2006/relationships/image" Target="../media/image36.png"/><Relationship Id="rId50" Type="http://schemas.openxmlformats.org/officeDocument/2006/relationships/customXml" Target="../ink/ink21.xml"/><Relationship Id="rId104" Type="http://schemas.openxmlformats.org/officeDocument/2006/relationships/customXml" Target="../ink/ink51.xml"/><Relationship Id="rId125" Type="http://schemas.openxmlformats.org/officeDocument/2006/relationships/customXml" Target="../ink/ink62.xml"/><Relationship Id="rId146" Type="http://schemas.openxmlformats.org/officeDocument/2006/relationships/customXml" Target="../ink/ink73.xml"/><Relationship Id="rId167" Type="http://schemas.openxmlformats.org/officeDocument/2006/relationships/image" Target="../media/image95.png"/><Relationship Id="rId188" Type="http://schemas.openxmlformats.org/officeDocument/2006/relationships/image" Target="../media/image105.png"/><Relationship Id="rId71" Type="http://schemas.openxmlformats.org/officeDocument/2006/relationships/customXml" Target="../ink/ink34.xml"/><Relationship Id="rId92" Type="http://schemas.openxmlformats.org/officeDocument/2006/relationships/image" Target="../media/image60.png"/><Relationship Id="rId213" Type="http://schemas.openxmlformats.org/officeDocument/2006/relationships/customXml" Target="../ink/ink110.xml"/><Relationship Id="rId234" Type="http://schemas.openxmlformats.org/officeDocument/2006/relationships/image" Target="../media/image124.png"/><Relationship Id="rId2" Type="http://schemas.microsoft.com/office/2007/relationships/media" Target="../media/media6.mov"/><Relationship Id="rId29" Type="http://schemas.openxmlformats.org/officeDocument/2006/relationships/customXml" Target="../ink/ink10.xml"/><Relationship Id="rId255" Type="http://schemas.openxmlformats.org/officeDocument/2006/relationships/customXml" Target="../ink/ink134.xml"/><Relationship Id="rId40" Type="http://schemas.openxmlformats.org/officeDocument/2006/relationships/customXml" Target="../ink/ink16.xml"/><Relationship Id="rId115" Type="http://schemas.openxmlformats.org/officeDocument/2006/relationships/image" Target="../media/image71.png"/><Relationship Id="rId136" Type="http://schemas.openxmlformats.org/officeDocument/2006/relationships/image" Target="../media/image81.png"/><Relationship Id="rId157" Type="http://schemas.openxmlformats.org/officeDocument/2006/relationships/customXml" Target="../ink/ink79.xml"/><Relationship Id="rId178" Type="http://schemas.openxmlformats.org/officeDocument/2006/relationships/image" Target="../media/image100.png"/><Relationship Id="rId61" Type="http://schemas.openxmlformats.org/officeDocument/2006/relationships/customXml" Target="../ink/ink27.xml"/><Relationship Id="rId82" Type="http://schemas.openxmlformats.org/officeDocument/2006/relationships/image" Target="../media/image55.png"/><Relationship Id="rId199" Type="http://schemas.openxmlformats.org/officeDocument/2006/relationships/customXml" Target="../ink/ink102.xml"/><Relationship Id="rId203" Type="http://schemas.openxmlformats.org/officeDocument/2006/relationships/customXml" Target="../ink/ink104.xml"/><Relationship Id="rId19" Type="http://schemas.openxmlformats.org/officeDocument/2006/relationships/customXml" Target="../ink/ink5.xml"/><Relationship Id="rId224" Type="http://schemas.openxmlformats.org/officeDocument/2006/relationships/image" Target="../media/image120.png"/><Relationship Id="rId245" Type="http://schemas.openxmlformats.org/officeDocument/2006/relationships/image" Target="../media/image129.png"/><Relationship Id="rId30" Type="http://schemas.openxmlformats.org/officeDocument/2006/relationships/image" Target="../media/image32.png"/><Relationship Id="rId105" Type="http://schemas.openxmlformats.org/officeDocument/2006/relationships/image" Target="../media/image66.png"/><Relationship Id="rId126" Type="http://schemas.openxmlformats.org/officeDocument/2006/relationships/image" Target="../media/image76.png"/><Relationship Id="rId147" Type="http://schemas.openxmlformats.org/officeDocument/2006/relationships/image" Target="../media/image86.png"/><Relationship Id="rId168" Type="http://schemas.openxmlformats.org/officeDocument/2006/relationships/customXml" Target="../ink/ink85.xml"/><Relationship Id="rId51" Type="http://schemas.openxmlformats.org/officeDocument/2006/relationships/image" Target="../media/image42.png"/><Relationship Id="rId72" Type="http://schemas.openxmlformats.org/officeDocument/2006/relationships/image" Target="../media/image50.png"/><Relationship Id="rId93" Type="http://schemas.openxmlformats.org/officeDocument/2006/relationships/customXml" Target="../ink/ink45.xml"/><Relationship Id="rId189" Type="http://schemas.openxmlformats.org/officeDocument/2006/relationships/customXml" Target="../ink/ink96.xml"/><Relationship Id="rId3" Type="http://schemas.openxmlformats.org/officeDocument/2006/relationships/video" Target="../media/media6.mov"/><Relationship Id="rId214" Type="http://schemas.openxmlformats.org/officeDocument/2006/relationships/customXml" Target="../ink/ink111.xml"/><Relationship Id="rId235" Type="http://schemas.openxmlformats.org/officeDocument/2006/relationships/customXml" Target="../ink/ink123.xml"/><Relationship Id="rId256" Type="http://schemas.openxmlformats.org/officeDocument/2006/relationships/image" Target="../media/image134.png"/><Relationship Id="rId116" Type="http://schemas.openxmlformats.org/officeDocument/2006/relationships/customXml" Target="../ink/ink57.xml"/><Relationship Id="rId137" Type="http://schemas.openxmlformats.org/officeDocument/2006/relationships/customXml" Target="../ink/ink68.xml"/><Relationship Id="rId158" Type="http://schemas.openxmlformats.org/officeDocument/2006/relationships/image" Target="../media/image91.png"/><Relationship Id="rId20" Type="http://schemas.openxmlformats.org/officeDocument/2006/relationships/image" Target="../media/image27.png"/><Relationship Id="rId41" Type="http://schemas.openxmlformats.org/officeDocument/2006/relationships/image" Target="../media/image37.png"/><Relationship Id="rId62" Type="http://schemas.openxmlformats.org/officeDocument/2006/relationships/customXml" Target="../ink/ink28.xml"/><Relationship Id="rId83" Type="http://schemas.openxmlformats.org/officeDocument/2006/relationships/customXml" Target="../ink/ink40.xml"/><Relationship Id="rId179" Type="http://schemas.openxmlformats.org/officeDocument/2006/relationships/customXml" Target="../ink/ink91.xml"/><Relationship Id="rId190" Type="http://schemas.openxmlformats.org/officeDocument/2006/relationships/image" Target="../media/image106.png"/><Relationship Id="rId204" Type="http://schemas.openxmlformats.org/officeDocument/2006/relationships/customXml" Target="../ink/ink105.xml"/><Relationship Id="rId225" Type="http://schemas.openxmlformats.org/officeDocument/2006/relationships/customXml" Target="../ink/ink117.xml"/><Relationship Id="rId246" Type="http://schemas.openxmlformats.org/officeDocument/2006/relationships/customXml" Target="../ink/ink129.xml"/><Relationship Id="rId106" Type="http://schemas.openxmlformats.org/officeDocument/2006/relationships/customXml" Target="../ink/ink52.xml"/><Relationship Id="rId127" Type="http://schemas.openxmlformats.org/officeDocument/2006/relationships/customXml" Target="../ink/ink63.xml"/><Relationship Id="rId10" Type="http://schemas.openxmlformats.org/officeDocument/2006/relationships/image" Target="../media/image20.png"/><Relationship Id="rId31" Type="http://schemas.openxmlformats.org/officeDocument/2006/relationships/customXml" Target="../ink/ink11.xml"/><Relationship Id="rId52" Type="http://schemas.openxmlformats.org/officeDocument/2006/relationships/customXml" Target="../ink/ink22.xml"/><Relationship Id="rId73" Type="http://schemas.openxmlformats.org/officeDocument/2006/relationships/customXml" Target="../ink/ink35.xml"/><Relationship Id="rId94" Type="http://schemas.openxmlformats.org/officeDocument/2006/relationships/image" Target="../media/image61.png"/><Relationship Id="rId148" Type="http://schemas.openxmlformats.org/officeDocument/2006/relationships/customXml" Target="../ink/ink74.xml"/><Relationship Id="rId169" Type="http://schemas.openxmlformats.org/officeDocument/2006/relationships/image" Target="../media/image96.png"/><Relationship Id="rId4" Type="http://schemas.microsoft.com/office/2007/relationships/media" Target="../media/media7.mov"/><Relationship Id="rId180" Type="http://schemas.openxmlformats.org/officeDocument/2006/relationships/image" Target="../media/image101.png"/><Relationship Id="rId215" Type="http://schemas.openxmlformats.org/officeDocument/2006/relationships/image" Target="../media/image116.png"/><Relationship Id="rId236" Type="http://schemas.openxmlformats.org/officeDocument/2006/relationships/image" Target="../media/image125.png"/><Relationship Id="rId257" Type="http://schemas.openxmlformats.org/officeDocument/2006/relationships/customXml" Target="../ink/ink135.xml"/><Relationship Id="rId42" Type="http://schemas.openxmlformats.org/officeDocument/2006/relationships/customXml" Target="../ink/ink17.xml"/><Relationship Id="rId84" Type="http://schemas.openxmlformats.org/officeDocument/2006/relationships/image" Target="../media/image56.png"/><Relationship Id="rId138"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37.png"/><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0.png"/><Relationship Id="rId3" Type="http://schemas.microsoft.com/office/2007/relationships/media" Target="../media/media10.mp4"/><Relationship Id="rId7" Type="http://schemas.openxmlformats.org/officeDocument/2006/relationships/image" Target="../media/image139.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8.xml.rels><?xml version="1.0" encoding="UTF-8" standalone="yes"?>
<Relationships xmlns="http://schemas.openxmlformats.org/package/2006/relationships"><Relationship Id="rId8" Type="http://schemas.openxmlformats.org/officeDocument/2006/relationships/image" Target="../media/image142.png"/><Relationship Id="rId3" Type="http://schemas.microsoft.com/office/2007/relationships/media" Target="../media/media12.mp4"/><Relationship Id="rId7" Type="http://schemas.openxmlformats.org/officeDocument/2006/relationships/image" Target="../media/image141.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media/media12.mp4"/></Relationships>
</file>

<file path=ppt/slides/_rels/slide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6" name="Google Shape;456;p46"/>
          <p:cNvSpPr/>
          <p:nvPr/>
        </p:nvSpPr>
        <p:spPr>
          <a:xfrm>
            <a:off x="109989" y="880249"/>
            <a:ext cx="8915522" cy="903300"/>
          </a:xfrm>
          <a:prstGeom prst="rect">
            <a:avLst/>
          </a:prstGeom>
          <a:noFill/>
          <a:ln>
            <a:noFill/>
          </a:ln>
        </p:spPr>
        <p:txBody>
          <a:bodyPr spcFirstLastPara="1" wrap="square" lIns="19050" tIns="19050" rIns="19050" bIns="19050" anchor="b" anchorCtr="0">
            <a:noAutofit/>
          </a:bodyPr>
          <a:lstStyle/>
          <a:p>
            <a:pPr marL="0" marR="0" lvl="0" indent="0" algn="ctr" rtl="0">
              <a:lnSpc>
                <a:spcPct val="100000"/>
              </a:lnSpc>
              <a:spcBef>
                <a:spcPts val="200"/>
              </a:spcBef>
              <a:spcAft>
                <a:spcPts val="0"/>
              </a:spcAft>
              <a:buClr>
                <a:srgbClr val="000000"/>
              </a:buClr>
              <a:buSzPts val="4800"/>
              <a:buFont typeface="Arial"/>
              <a:buNone/>
            </a:pPr>
            <a:r>
              <a:rPr lang="en" sz="4800" u="none" strike="noStrike" cap="none" dirty="0" err="1">
                <a:solidFill>
                  <a:srgbClr val="3C4043"/>
                </a:solidFill>
                <a:latin typeface="Google Sans Medium" panose="020B0503030502040204" pitchFamily="34" charset="0"/>
                <a:sym typeface="Arial"/>
              </a:rPr>
              <a:t>SpeedNet</a:t>
            </a:r>
            <a:endParaRPr lang="en-US" sz="4800" u="none" strike="noStrike" cap="none" dirty="0" err="1">
              <a:solidFill>
                <a:srgbClr val="3C4043"/>
              </a:solidFill>
              <a:latin typeface="Google Sans Medium" panose="020B0503030502040204" pitchFamily="34" charset="0"/>
              <a:ea typeface="Roboto"/>
              <a:cs typeface="Roboto"/>
            </a:endParaRPr>
          </a:p>
        </p:txBody>
      </p:sp>
      <p:sp>
        <p:nvSpPr>
          <p:cNvPr id="457" name="Google Shape;457;p46"/>
          <p:cNvSpPr/>
          <p:nvPr/>
        </p:nvSpPr>
        <p:spPr>
          <a:xfrm>
            <a:off x="109989" y="1675969"/>
            <a:ext cx="8915521" cy="446100"/>
          </a:xfrm>
          <a:prstGeom prst="rect">
            <a:avLst/>
          </a:prstGeom>
          <a:noFill/>
          <a:ln>
            <a:noFill/>
          </a:ln>
        </p:spPr>
        <p:txBody>
          <a:bodyPr spcFirstLastPara="1" wrap="square" lIns="19050" tIns="19050" rIns="19050" bIns="19050" anchor="t" anchorCtr="0">
            <a:noAutofit/>
          </a:bodyPr>
          <a:lstStyle/>
          <a:p>
            <a:pPr marL="0" marR="0" lvl="0" indent="0" algn="ctr" rtl="0">
              <a:lnSpc>
                <a:spcPct val="115000"/>
              </a:lnSpc>
              <a:spcBef>
                <a:spcPts val="200"/>
              </a:spcBef>
              <a:spcAft>
                <a:spcPts val="0"/>
              </a:spcAft>
              <a:buClr>
                <a:srgbClr val="000000"/>
              </a:buClr>
              <a:buSzPts val="2400"/>
              <a:buFont typeface="Arial"/>
              <a:buNone/>
            </a:pPr>
            <a:r>
              <a:rPr lang="en" sz="3600" b="0" i="0" u="none" strike="noStrike" cap="none" dirty="0">
                <a:solidFill>
                  <a:srgbClr val="3C4043"/>
                </a:solidFill>
                <a:latin typeface="Google Sans" panose="020B0503030502040204" pitchFamily="34" charset="0"/>
                <a:sym typeface="Arial"/>
              </a:rPr>
              <a:t>Learning the Speediness in Videos</a:t>
            </a:r>
            <a:endParaRPr lang="en-US" sz="3600" b="0" i="0" u="none" strike="noStrike" cap="none" dirty="0">
              <a:solidFill>
                <a:srgbClr val="3C4043"/>
              </a:solidFill>
              <a:latin typeface="Google Sans" panose="020B0503030502040204" pitchFamily="34" charset="0"/>
              <a:ea typeface="Roboto"/>
              <a:cs typeface="Roboto"/>
            </a:endParaRPr>
          </a:p>
        </p:txBody>
      </p:sp>
      <p:sp>
        <p:nvSpPr>
          <p:cNvPr id="15" name="TextBox 8">
            <a:extLst>
              <a:ext uri="{FF2B5EF4-FFF2-40B4-BE49-F238E27FC236}">
                <a16:creationId xmlns:a16="http://schemas.microsoft.com/office/drawing/2014/main" id="{096C56A0-60B5-4E2A-AC8D-720BEFF3975A}"/>
              </a:ext>
            </a:extLst>
          </p:cNvPr>
          <p:cNvSpPr txBox="1"/>
          <p:nvPr/>
        </p:nvSpPr>
        <p:spPr>
          <a:xfrm>
            <a:off x="66344" y="4016609"/>
            <a:ext cx="1136231" cy="707886"/>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err="1">
                <a:solidFill>
                  <a:schemeClr val="bg1"/>
                </a:solidFill>
                <a:latin typeface="Google Sans"/>
              </a:rPr>
              <a:t>Sagie</a:t>
            </a:r>
            <a:endParaRPr lang="en-US" sz="2000" dirty="0">
              <a:solidFill>
                <a:schemeClr val="bg1"/>
              </a:solidFill>
              <a:latin typeface="Google Sans" panose="020B0503030502040204" pitchFamily="34" charset="0"/>
            </a:endParaRPr>
          </a:p>
          <a:p>
            <a:pPr algn="ctr"/>
            <a:r>
              <a:rPr lang="en-US" sz="2000" dirty="0">
                <a:solidFill>
                  <a:schemeClr val="bg1"/>
                </a:solidFill>
                <a:latin typeface="Google Sans"/>
              </a:rPr>
              <a:t>Benaim</a:t>
            </a:r>
            <a:endParaRPr lang="en-US" sz="2000" dirty="0">
              <a:solidFill>
                <a:schemeClr val="bg1"/>
              </a:solidFill>
              <a:latin typeface="Google Sans" panose="020B0503030502040204" pitchFamily="34" charset="0"/>
            </a:endParaRPr>
          </a:p>
        </p:txBody>
      </p:sp>
      <p:sp>
        <p:nvSpPr>
          <p:cNvPr id="16" name="TextBox 9">
            <a:extLst>
              <a:ext uri="{FF2B5EF4-FFF2-40B4-BE49-F238E27FC236}">
                <a16:creationId xmlns:a16="http://schemas.microsoft.com/office/drawing/2014/main" id="{2F0DF1BB-131C-4317-956D-27556D0A2C1C}"/>
              </a:ext>
            </a:extLst>
          </p:cNvPr>
          <p:cNvSpPr txBox="1"/>
          <p:nvPr/>
        </p:nvSpPr>
        <p:spPr>
          <a:xfrm>
            <a:off x="3250316" y="4016609"/>
            <a:ext cx="127600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latin typeface="Google Sans" panose="020B0503030502040204" pitchFamily="34" charset="0"/>
              </a:rPr>
              <a:t>Inbar</a:t>
            </a:r>
          </a:p>
          <a:p>
            <a:pPr algn="ctr"/>
            <a:r>
              <a:rPr lang="en-US" sz="2000" dirty="0" err="1">
                <a:solidFill>
                  <a:schemeClr val="bg1"/>
                </a:solidFill>
                <a:latin typeface="Google Sans" panose="020B0503030502040204" pitchFamily="34" charset="0"/>
              </a:rPr>
              <a:t>Mosseri</a:t>
            </a:r>
            <a:endParaRPr lang="en-US" sz="2000" dirty="0">
              <a:solidFill>
                <a:schemeClr val="bg1"/>
              </a:solidFill>
              <a:latin typeface="Google Sans" panose="020B0503030502040204" pitchFamily="34" charset="0"/>
            </a:endParaRPr>
          </a:p>
        </p:txBody>
      </p:sp>
      <p:sp>
        <p:nvSpPr>
          <p:cNvPr id="17" name="TextBox 10">
            <a:extLst>
              <a:ext uri="{FF2B5EF4-FFF2-40B4-BE49-F238E27FC236}">
                <a16:creationId xmlns:a16="http://schemas.microsoft.com/office/drawing/2014/main" id="{BF77F55C-6178-4A16-92AE-CF80F7401808}"/>
              </a:ext>
            </a:extLst>
          </p:cNvPr>
          <p:cNvSpPr txBox="1"/>
          <p:nvPr/>
        </p:nvSpPr>
        <p:spPr>
          <a:xfrm>
            <a:off x="2222256" y="4016609"/>
            <a:ext cx="127600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latin typeface="Google Sans" panose="020B0503030502040204" pitchFamily="34" charset="0"/>
              </a:rPr>
              <a:t>Oran</a:t>
            </a:r>
          </a:p>
          <a:p>
            <a:pPr algn="ctr"/>
            <a:r>
              <a:rPr lang="en-US" sz="2000" dirty="0">
                <a:solidFill>
                  <a:schemeClr val="bg1"/>
                </a:solidFill>
                <a:latin typeface="Google Sans" panose="020B0503030502040204" pitchFamily="34" charset="0"/>
              </a:rPr>
              <a:t>Lang</a:t>
            </a:r>
          </a:p>
        </p:txBody>
      </p:sp>
      <p:sp>
        <p:nvSpPr>
          <p:cNvPr id="22" name="TextBox 15">
            <a:extLst>
              <a:ext uri="{FF2B5EF4-FFF2-40B4-BE49-F238E27FC236}">
                <a16:creationId xmlns:a16="http://schemas.microsoft.com/office/drawing/2014/main" id="{F9FD0036-30DB-449F-BE35-0C9BF19976B3}"/>
              </a:ext>
            </a:extLst>
          </p:cNvPr>
          <p:cNvSpPr txBox="1"/>
          <p:nvPr/>
        </p:nvSpPr>
        <p:spPr>
          <a:xfrm>
            <a:off x="7833596" y="4016609"/>
            <a:ext cx="127600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err="1">
                <a:solidFill>
                  <a:schemeClr val="bg1"/>
                </a:solidFill>
                <a:latin typeface="Google Sans" panose="020B0503030502040204" pitchFamily="34" charset="0"/>
              </a:rPr>
              <a:t>Tali</a:t>
            </a:r>
            <a:endParaRPr lang="en-US" sz="2000" dirty="0">
              <a:solidFill>
                <a:schemeClr val="bg1"/>
              </a:solidFill>
              <a:latin typeface="Google Sans" panose="020B0503030502040204" pitchFamily="34" charset="0"/>
            </a:endParaRPr>
          </a:p>
          <a:p>
            <a:pPr algn="ctr"/>
            <a:r>
              <a:rPr lang="en-US" sz="2000" dirty="0" err="1">
                <a:solidFill>
                  <a:schemeClr val="bg1"/>
                </a:solidFill>
                <a:latin typeface="Google Sans" panose="020B0503030502040204" pitchFamily="34" charset="0"/>
              </a:rPr>
              <a:t>Dekel</a:t>
            </a:r>
            <a:endParaRPr lang="en-US" sz="2000" dirty="0">
              <a:solidFill>
                <a:schemeClr val="bg1"/>
              </a:solidFill>
              <a:latin typeface="Google Sans" panose="020B0503030502040204" pitchFamily="34" charset="0"/>
            </a:endParaRPr>
          </a:p>
        </p:txBody>
      </p:sp>
      <p:sp>
        <p:nvSpPr>
          <p:cNvPr id="30" name="TextBox 1">
            <a:extLst>
              <a:ext uri="{FF2B5EF4-FFF2-40B4-BE49-F238E27FC236}">
                <a16:creationId xmlns:a16="http://schemas.microsoft.com/office/drawing/2014/main" id="{CD285863-2EFE-4B07-9096-449128EAB31A}"/>
              </a:ext>
            </a:extLst>
          </p:cNvPr>
          <p:cNvSpPr txBox="1"/>
          <p:nvPr/>
        </p:nvSpPr>
        <p:spPr>
          <a:xfrm>
            <a:off x="1202849" y="4016609"/>
            <a:ext cx="113623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latin typeface="Google Sans" panose="020B0503030502040204" pitchFamily="34" charset="0"/>
              </a:rPr>
              <a:t>Ariel</a:t>
            </a:r>
          </a:p>
          <a:p>
            <a:pPr algn="ctr"/>
            <a:r>
              <a:rPr lang="en-US" sz="2000" dirty="0" err="1">
                <a:solidFill>
                  <a:schemeClr val="bg1"/>
                </a:solidFill>
                <a:latin typeface="Google Sans" panose="020B0503030502040204" pitchFamily="34" charset="0"/>
              </a:rPr>
              <a:t>Ephrat</a:t>
            </a:r>
            <a:endParaRPr lang="en-US" sz="2000" dirty="0">
              <a:solidFill>
                <a:schemeClr val="bg1"/>
              </a:solidFill>
              <a:latin typeface="Google Sans" panose="020B0503030502040204" pitchFamily="34" charset="0"/>
            </a:endParaRPr>
          </a:p>
        </p:txBody>
      </p:sp>
      <p:sp>
        <p:nvSpPr>
          <p:cNvPr id="38" name="TextBox 15">
            <a:extLst>
              <a:ext uri="{FF2B5EF4-FFF2-40B4-BE49-F238E27FC236}">
                <a16:creationId xmlns:a16="http://schemas.microsoft.com/office/drawing/2014/main" id="{59FF8B76-0F20-4B7F-B94C-75A6843BAE42}"/>
              </a:ext>
            </a:extLst>
          </p:cNvPr>
          <p:cNvSpPr txBox="1"/>
          <p:nvPr/>
        </p:nvSpPr>
        <p:spPr>
          <a:xfrm>
            <a:off x="6743185" y="4016609"/>
            <a:ext cx="1276001" cy="707886"/>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latin typeface="Google Sans"/>
              </a:rPr>
              <a:t>Michal</a:t>
            </a:r>
            <a:endParaRPr lang="en-US" sz="2000" dirty="0">
              <a:solidFill>
                <a:schemeClr val="bg1"/>
              </a:solidFill>
              <a:latin typeface="Google Sans" panose="020B0503030502040204" pitchFamily="34" charset="0"/>
            </a:endParaRPr>
          </a:p>
          <a:p>
            <a:pPr algn="ctr"/>
            <a:r>
              <a:rPr lang="en-US" sz="2000" dirty="0">
                <a:solidFill>
                  <a:schemeClr val="bg1"/>
                </a:solidFill>
                <a:latin typeface="Google Sans"/>
              </a:rPr>
              <a:t>Irani</a:t>
            </a:r>
            <a:endParaRPr lang="en-US" sz="2000" dirty="0">
              <a:solidFill>
                <a:schemeClr val="bg1"/>
              </a:solidFill>
              <a:latin typeface="Google Sans" panose="020B0503030502040204" pitchFamily="34" charset="0"/>
            </a:endParaRPr>
          </a:p>
        </p:txBody>
      </p:sp>
      <p:sp>
        <p:nvSpPr>
          <p:cNvPr id="39" name="TextBox 15">
            <a:extLst>
              <a:ext uri="{FF2B5EF4-FFF2-40B4-BE49-F238E27FC236}">
                <a16:creationId xmlns:a16="http://schemas.microsoft.com/office/drawing/2014/main" id="{3E495D5A-4EE7-417C-BA6E-6D77CA2D75B5}"/>
              </a:ext>
            </a:extLst>
          </p:cNvPr>
          <p:cNvSpPr txBox="1"/>
          <p:nvPr/>
        </p:nvSpPr>
        <p:spPr>
          <a:xfrm>
            <a:off x="5548843" y="4016609"/>
            <a:ext cx="1443628" cy="707886"/>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latin typeface="Google Sans"/>
              </a:rPr>
              <a:t>Miki </a:t>
            </a:r>
            <a:endParaRPr lang="en-US" sz="2000" dirty="0">
              <a:solidFill>
                <a:schemeClr val="bg1"/>
              </a:solidFill>
              <a:latin typeface="Google Sans" panose="020B0503030502040204" pitchFamily="34" charset="0"/>
            </a:endParaRPr>
          </a:p>
          <a:p>
            <a:pPr algn="ctr"/>
            <a:r>
              <a:rPr lang="en-US" sz="2000" dirty="0">
                <a:solidFill>
                  <a:schemeClr val="bg1"/>
                </a:solidFill>
                <a:latin typeface="Google Sans"/>
              </a:rPr>
              <a:t>Rubinstein</a:t>
            </a:r>
            <a:endParaRPr lang="en-US" sz="2000" dirty="0">
              <a:solidFill>
                <a:schemeClr val="bg1"/>
              </a:solidFill>
              <a:latin typeface="Google Sans" panose="020B0503030502040204" pitchFamily="34" charset="0"/>
            </a:endParaRPr>
          </a:p>
        </p:txBody>
      </p:sp>
      <p:sp>
        <p:nvSpPr>
          <p:cNvPr id="40" name="TextBox 1">
            <a:extLst>
              <a:ext uri="{FF2B5EF4-FFF2-40B4-BE49-F238E27FC236}">
                <a16:creationId xmlns:a16="http://schemas.microsoft.com/office/drawing/2014/main" id="{F5E093B8-B292-43B4-95B7-560004C1160F}"/>
              </a:ext>
            </a:extLst>
          </p:cNvPr>
          <p:cNvSpPr txBox="1"/>
          <p:nvPr/>
        </p:nvSpPr>
        <p:spPr>
          <a:xfrm>
            <a:off x="4428181" y="4016609"/>
            <a:ext cx="127600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latin typeface="Google Sans" panose="020B0503030502040204" pitchFamily="34" charset="0"/>
              </a:rPr>
              <a:t>Bill</a:t>
            </a:r>
          </a:p>
          <a:p>
            <a:pPr algn="ctr"/>
            <a:r>
              <a:rPr lang="en-US" sz="2000" dirty="0">
                <a:solidFill>
                  <a:schemeClr val="bg1"/>
                </a:solidFill>
                <a:latin typeface="Google Sans" panose="020B0503030502040204" pitchFamily="34" charset="0"/>
              </a:rPr>
              <a:t>Freeman</a:t>
            </a:r>
          </a:p>
        </p:txBody>
      </p:sp>
      <p:pic>
        <p:nvPicPr>
          <p:cNvPr id="5" name="Graphic 4">
            <a:extLst>
              <a:ext uri="{FF2B5EF4-FFF2-40B4-BE49-F238E27FC236}">
                <a16:creationId xmlns:a16="http://schemas.microsoft.com/office/drawing/2014/main" id="{6DF5F8BD-5CBC-5E41-AFDC-54AA17FE7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741" y="366149"/>
            <a:ext cx="1849159" cy="260038"/>
          </a:xfrm>
          <a:prstGeom prst="rect">
            <a:avLst/>
          </a:prstGeom>
        </p:spPr>
      </p:pic>
      <p:sp>
        <p:nvSpPr>
          <p:cNvPr id="25" name="Oval 24">
            <a:extLst>
              <a:ext uri="{FF2B5EF4-FFF2-40B4-BE49-F238E27FC236}">
                <a16:creationId xmlns:a16="http://schemas.microsoft.com/office/drawing/2014/main" id="{0B049F8A-CD8E-7B45-AA43-1A8BD00877CC}"/>
              </a:ext>
            </a:extLst>
          </p:cNvPr>
          <p:cNvSpPr>
            <a:spLocks noChangeAspect="1"/>
          </p:cNvSpPr>
          <p:nvPr/>
        </p:nvSpPr>
        <p:spPr>
          <a:xfrm>
            <a:off x="1229349" y="2885034"/>
            <a:ext cx="1080000" cy="1080000"/>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CE820A1-5575-0248-9EDE-3BAD8E4FEC8A}"/>
              </a:ext>
            </a:extLst>
          </p:cNvPr>
          <p:cNvSpPr>
            <a:spLocks noChangeAspect="1"/>
          </p:cNvSpPr>
          <p:nvPr/>
        </p:nvSpPr>
        <p:spPr>
          <a:xfrm>
            <a:off x="3468069" y="2885034"/>
            <a:ext cx="1080000" cy="1080000"/>
          </a:xfrm>
          <a:prstGeom prst="ellipse">
            <a:avLst/>
          </a:prstGeom>
          <a:blipFill>
            <a:blip r:embed="rId6"/>
            <a:stretch>
              <a:fillRect l="-1316" r="-13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810086D-E7D2-7540-8BFE-F69CB638614B}"/>
              </a:ext>
            </a:extLst>
          </p:cNvPr>
          <p:cNvSpPr>
            <a:spLocks noChangeAspect="1"/>
          </p:cNvSpPr>
          <p:nvPr/>
        </p:nvSpPr>
        <p:spPr>
          <a:xfrm>
            <a:off x="5706789" y="2885034"/>
            <a:ext cx="1080000" cy="1080000"/>
          </a:xfrm>
          <a:prstGeom prst="ellipse">
            <a:avLst/>
          </a:prstGeom>
          <a:blipFill>
            <a:blip r:embed="rId7"/>
            <a:stretch>
              <a:fillRect t="-1316" b="-13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67ED465C-1D08-B44C-A7FD-927EE06F0A6F}"/>
              </a:ext>
            </a:extLst>
          </p:cNvPr>
          <p:cNvSpPr>
            <a:spLocks noChangeAspect="1"/>
          </p:cNvSpPr>
          <p:nvPr/>
        </p:nvSpPr>
        <p:spPr>
          <a:xfrm>
            <a:off x="7945511" y="2885034"/>
            <a:ext cx="1080000" cy="1080000"/>
          </a:xfrm>
          <a:prstGeom prst="ellipse">
            <a:avLst/>
          </a:prstGeom>
          <a:blipFill>
            <a:blip r:embed="rId8"/>
            <a:stretch>
              <a:fillRect l="-1316" r="-13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E647CB0-AEB0-2340-8CF0-CF7BDCD83C8F}"/>
              </a:ext>
            </a:extLst>
          </p:cNvPr>
          <p:cNvSpPr>
            <a:spLocks noChangeAspect="1"/>
          </p:cNvSpPr>
          <p:nvPr/>
        </p:nvSpPr>
        <p:spPr>
          <a:xfrm>
            <a:off x="2348709" y="2885034"/>
            <a:ext cx="1080000" cy="1080000"/>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384FE8E-99B6-EF44-83B2-47766686CCB0}"/>
              </a:ext>
            </a:extLst>
          </p:cNvPr>
          <p:cNvSpPr>
            <a:spLocks noChangeAspect="1"/>
          </p:cNvSpPr>
          <p:nvPr/>
        </p:nvSpPr>
        <p:spPr>
          <a:xfrm>
            <a:off x="4587429" y="2885034"/>
            <a:ext cx="1080000" cy="1080000"/>
          </a:xfrm>
          <a:prstGeom prst="ellipse">
            <a:avLst/>
          </a:prstGeom>
          <a:blipFill>
            <a:blip r:embed="rId10"/>
            <a:stretch>
              <a:fillRect t="-1316" b="-13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looking at the camera&#10;&#10;Description automatically generated">
            <a:extLst>
              <a:ext uri="{FF2B5EF4-FFF2-40B4-BE49-F238E27FC236}">
                <a16:creationId xmlns:a16="http://schemas.microsoft.com/office/drawing/2014/main" id="{700AF559-EA91-4C20-BC9F-2821EB70DB69}"/>
              </a:ext>
            </a:extLst>
          </p:cNvPr>
          <p:cNvPicPr>
            <a:picLocks noChangeAspect="1"/>
          </p:cNvPicPr>
          <p:nvPr/>
        </p:nvPicPr>
        <p:blipFill>
          <a:blip r:embed="rId11"/>
          <a:stretch>
            <a:fillRect/>
          </a:stretch>
        </p:blipFill>
        <p:spPr>
          <a:xfrm>
            <a:off x="94459" y="2885034"/>
            <a:ext cx="1080000" cy="1080000"/>
          </a:xfrm>
          <a:prstGeom prst="rect">
            <a:avLst/>
          </a:prstGeom>
        </p:spPr>
      </p:pic>
      <p:pic>
        <p:nvPicPr>
          <p:cNvPr id="23" name="Picture 22" descr="A person posing for the camera&#10;&#10;Description automatically generated">
            <a:extLst>
              <a:ext uri="{FF2B5EF4-FFF2-40B4-BE49-F238E27FC236}">
                <a16:creationId xmlns:a16="http://schemas.microsoft.com/office/drawing/2014/main" id="{F698BD6C-A554-4EE9-8681-CE0A685FB395}"/>
              </a:ext>
            </a:extLst>
          </p:cNvPr>
          <p:cNvPicPr>
            <a:picLocks noChangeAspect="1"/>
          </p:cNvPicPr>
          <p:nvPr/>
        </p:nvPicPr>
        <p:blipFill rotWithShape="1">
          <a:blip r:embed="rId12"/>
          <a:srcRect l="10657" t="1030" r="11572" b="22107"/>
          <a:stretch/>
        </p:blipFill>
        <p:spPr>
          <a:xfrm>
            <a:off x="6825743" y="2895486"/>
            <a:ext cx="1080814" cy="106817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79;p49">
            <a:extLst>
              <a:ext uri="{FF2B5EF4-FFF2-40B4-BE49-F238E27FC236}">
                <a16:creationId xmlns:a16="http://schemas.microsoft.com/office/drawing/2014/main" id="{49504D2D-C929-4397-9486-D4AF00A42076}"/>
              </a:ext>
            </a:extLst>
          </p:cNvPr>
          <p:cNvSpPr txBox="1">
            <a:spLocks/>
          </p:cNvSpPr>
          <p:nvPr/>
        </p:nvSpPr>
        <p:spPr>
          <a:xfrm>
            <a:off x="425622" y="365812"/>
            <a:ext cx="7797000" cy="4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GB" sz="3600" b="1" dirty="0">
                <a:solidFill>
                  <a:schemeClr val="tx1">
                    <a:lumMod val="50000"/>
                  </a:schemeClr>
                </a:solidFill>
                <a:latin typeface="Google Sans" panose="020B0503030502040204" pitchFamily="34" charset="0"/>
              </a:rPr>
              <a:t>3D Conv Base Network </a:t>
            </a:r>
            <a:endParaRPr lang="en" sz="3600" b="1" dirty="0">
              <a:solidFill>
                <a:schemeClr val="tx1">
                  <a:lumMod val="50000"/>
                </a:schemeClr>
              </a:solidFill>
              <a:latin typeface="Google Sans" panose="020B0503030502040204" pitchFamily="34" charset="0"/>
            </a:endParaRPr>
          </a:p>
        </p:txBody>
      </p:sp>
      <p:sp>
        <p:nvSpPr>
          <p:cNvPr id="9" name="TextBox 8">
            <a:extLst>
              <a:ext uri="{FF2B5EF4-FFF2-40B4-BE49-F238E27FC236}">
                <a16:creationId xmlns:a16="http://schemas.microsoft.com/office/drawing/2014/main" id="{79E1AFB1-92EC-46A2-9CF6-FACB47643749}"/>
              </a:ext>
            </a:extLst>
          </p:cNvPr>
          <p:cNvSpPr txBox="1"/>
          <p:nvPr/>
        </p:nvSpPr>
        <p:spPr>
          <a:xfrm>
            <a:off x="425622" y="1254550"/>
            <a:ext cx="7919156" cy="400110"/>
          </a:xfrm>
          <a:prstGeom prst="rect">
            <a:avLst/>
          </a:prstGeom>
          <a:noFill/>
        </p:spPr>
        <p:txBody>
          <a:bodyPr wrap="none" rtlCol="0">
            <a:spAutoFit/>
          </a:bodyPr>
          <a:lstStyle/>
          <a:p>
            <a:r>
              <a:rPr lang="en-US" sz="2000" dirty="0"/>
              <a:t>Adapted from S3D-G: “Rethinking Spatiotemporal Feature Learning”</a:t>
            </a:r>
            <a:endParaRPr lang="LID4096" sz="2000" dirty="0"/>
          </a:p>
        </p:txBody>
      </p:sp>
      <p:pic>
        <p:nvPicPr>
          <p:cNvPr id="3" name="Picture 2">
            <a:extLst>
              <a:ext uri="{FF2B5EF4-FFF2-40B4-BE49-F238E27FC236}">
                <a16:creationId xmlns:a16="http://schemas.microsoft.com/office/drawing/2014/main" id="{189CED7D-673A-4B05-84A1-82207FDAECF1}"/>
              </a:ext>
            </a:extLst>
          </p:cNvPr>
          <p:cNvPicPr>
            <a:picLocks noChangeAspect="1"/>
          </p:cNvPicPr>
          <p:nvPr/>
        </p:nvPicPr>
        <p:blipFill>
          <a:blip r:embed="rId2"/>
          <a:stretch>
            <a:fillRect/>
          </a:stretch>
        </p:blipFill>
        <p:spPr>
          <a:xfrm>
            <a:off x="147020" y="1654660"/>
            <a:ext cx="8849960" cy="3296110"/>
          </a:xfrm>
          <a:prstGeom prst="rect">
            <a:avLst/>
          </a:prstGeom>
        </p:spPr>
      </p:pic>
    </p:spTree>
    <p:extLst>
      <p:ext uri="{BB962C8B-B14F-4D97-AF65-F5344CB8AC3E}">
        <p14:creationId xmlns:p14="http://schemas.microsoft.com/office/powerpoint/2010/main" val="3602055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8B1F00-6749-497E-B2D0-633E855FC2C9}"/>
              </a:ext>
            </a:extLst>
          </p:cNvPr>
          <p:cNvSpPr>
            <a:spLocks noGrp="1"/>
          </p:cNvSpPr>
          <p:nvPr>
            <p:ph type="title"/>
          </p:nvPr>
        </p:nvSpPr>
        <p:spPr/>
        <p:txBody>
          <a:bodyPr/>
          <a:lstStyle/>
          <a:p>
            <a:r>
              <a:rPr lang="en-GB" dirty="0"/>
              <a:t>`	</a:t>
            </a:r>
          </a:p>
        </p:txBody>
      </p:sp>
      <p:sp>
        <p:nvSpPr>
          <p:cNvPr id="4" name="Google Shape;479;p49">
            <a:extLst>
              <a:ext uri="{FF2B5EF4-FFF2-40B4-BE49-F238E27FC236}">
                <a16:creationId xmlns:a16="http://schemas.microsoft.com/office/drawing/2014/main" id="{CCA01EA0-FAB0-42AC-A718-2DD441B006EB}"/>
              </a:ext>
            </a:extLst>
          </p:cNvPr>
          <p:cNvSpPr txBox="1">
            <a:spLocks/>
          </p:cNvSpPr>
          <p:nvPr/>
        </p:nvSpPr>
        <p:spPr>
          <a:xfrm>
            <a:off x="817389" y="264375"/>
            <a:ext cx="7797000" cy="4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GB" sz="3600" b="1" dirty="0">
                <a:solidFill>
                  <a:schemeClr val="tx1">
                    <a:lumMod val="50000"/>
                  </a:schemeClr>
                </a:solidFill>
                <a:latin typeface="Google Sans" panose="020B0503030502040204" pitchFamily="34" charset="0"/>
              </a:rPr>
              <a:t>Training </a:t>
            </a:r>
            <a:r>
              <a:rPr lang="en-GB" sz="3600" b="1" dirty="0" err="1">
                <a:solidFill>
                  <a:schemeClr val="tx1">
                    <a:lumMod val="50000"/>
                  </a:schemeClr>
                </a:solidFill>
                <a:latin typeface="Google Sans" panose="020B0503030502040204" pitchFamily="34" charset="0"/>
              </a:rPr>
              <a:t>SpeedNet</a:t>
            </a:r>
            <a:r>
              <a:rPr lang="en-GB" sz="3600" b="1" dirty="0">
                <a:solidFill>
                  <a:schemeClr val="tx1">
                    <a:lumMod val="50000"/>
                  </a:schemeClr>
                </a:solidFill>
                <a:latin typeface="Google Sans" panose="020B0503030502040204" pitchFamily="34" charset="0"/>
              </a:rPr>
              <a:t>: Artificial Cues</a:t>
            </a:r>
            <a:endParaRPr lang="en" sz="3600" b="1" dirty="0">
              <a:solidFill>
                <a:schemeClr val="tx1">
                  <a:lumMod val="50000"/>
                </a:schemeClr>
              </a:solidFill>
              <a:latin typeface="Google Sans" panose="020B0503030502040204" pitchFamily="34" charset="0"/>
            </a:endParaRPr>
          </a:p>
        </p:txBody>
      </p:sp>
      <p:sp>
        <p:nvSpPr>
          <p:cNvPr id="2" name="TextBox 1">
            <a:extLst>
              <a:ext uri="{FF2B5EF4-FFF2-40B4-BE49-F238E27FC236}">
                <a16:creationId xmlns:a16="http://schemas.microsoft.com/office/drawing/2014/main" id="{95F9F35E-13B8-4730-8658-24261FC70721}"/>
              </a:ext>
            </a:extLst>
          </p:cNvPr>
          <p:cNvSpPr txBox="1"/>
          <p:nvPr/>
        </p:nvSpPr>
        <p:spPr>
          <a:xfrm>
            <a:off x="1837765" y="1371600"/>
            <a:ext cx="6418730" cy="2554545"/>
          </a:xfrm>
          <a:prstGeom prst="rect">
            <a:avLst/>
          </a:prstGeom>
          <a:noFill/>
        </p:spPr>
        <p:txBody>
          <a:bodyPr wrap="square" rtlCol="0">
            <a:spAutoFit/>
          </a:bodyPr>
          <a:lstStyle/>
          <a:p>
            <a:pPr marL="285750" indent="-285750">
              <a:buFont typeface="Arial" panose="020B0604020202020204" pitchFamily="34" charset="0"/>
              <a:buChar char="•"/>
            </a:pPr>
            <a:r>
              <a:rPr lang="en-GB" sz="3200" dirty="0"/>
              <a:t>Spatial augmentations.</a:t>
            </a:r>
          </a:p>
          <a:p>
            <a:endParaRPr lang="en-GB" sz="3200" dirty="0"/>
          </a:p>
          <a:p>
            <a:pPr marL="285750" indent="-285750">
              <a:buFont typeface="Arial" panose="020B0604020202020204" pitchFamily="34" charset="0"/>
              <a:buChar char="•"/>
            </a:pPr>
            <a:r>
              <a:rPr lang="en-GB" sz="3200" dirty="0"/>
              <a:t>Temporal augmentations</a:t>
            </a:r>
          </a:p>
          <a:p>
            <a:endParaRPr lang="en-GB" sz="3200" dirty="0"/>
          </a:p>
          <a:p>
            <a:pPr marL="285750" indent="-285750">
              <a:buFont typeface="Arial" panose="020B0604020202020204" pitchFamily="34" charset="0"/>
              <a:buChar char="•"/>
            </a:pPr>
            <a:r>
              <a:rPr lang="en-GB" sz="3200" dirty="0"/>
              <a:t>Same-batch training.</a:t>
            </a:r>
          </a:p>
        </p:txBody>
      </p:sp>
    </p:spTree>
    <p:extLst>
      <p:ext uri="{BB962C8B-B14F-4D97-AF65-F5344CB8AC3E}">
        <p14:creationId xmlns:p14="http://schemas.microsoft.com/office/powerpoint/2010/main" val="2523597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C7D00D-4BD0-4365-BD9E-A510F57F9C43}"/>
              </a:ext>
            </a:extLst>
          </p:cNvPr>
          <p:cNvSpPr>
            <a:spLocks noGrp="1"/>
          </p:cNvSpPr>
          <p:nvPr>
            <p:ph type="body" idx="1"/>
          </p:nvPr>
        </p:nvSpPr>
        <p:spPr>
          <a:xfrm>
            <a:off x="344500" y="1181523"/>
            <a:ext cx="7797000" cy="1606800"/>
          </a:xfrm>
        </p:spPr>
        <p:txBody>
          <a:bodyPr/>
          <a:lstStyle/>
          <a:p>
            <a:r>
              <a:rPr lang="en-US" sz="2400" dirty="0">
                <a:solidFill>
                  <a:schemeClr val="tx1">
                    <a:lumMod val="50000"/>
                  </a:schemeClr>
                </a:solidFill>
              </a:rPr>
              <a:t>Fully convolutional network </a:t>
            </a:r>
          </a:p>
          <a:p>
            <a:r>
              <a:rPr lang="en-US" sz="2400" dirty="0">
                <a:solidFill>
                  <a:schemeClr val="tx1">
                    <a:lumMod val="50000"/>
                  </a:schemeClr>
                </a:solidFill>
              </a:rPr>
              <a:t>Random resize between 64 to 336</a:t>
            </a:r>
          </a:p>
          <a:p>
            <a:r>
              <a:rPr lang="en-US" sz="2400" dirty="0">
                <a:solidFill>
                  <a:schemeClr val="tx1">
                    <a:lumMod val="50000"/>
                  </a:schemeClr>
                </a:solidFill>
              </a:rPr>
              <a:t>Blurring helps mitigate potential pixel intensity jitter caused by MPEG or JPEG compression</a:t>
            </a:r>
            <a:endParaRPr lang="LID4096" sz="2400" dirty="0">
              <a:solidFill>
                <a:schemeClr val="tx1">
                  <a:lumMod val="50000"/>
                </a:schemeClr>
              </a:solidFill>
            </a:endParaRPr>
          </a:p>
        </p:txBody>
      </p:sp>
      <p:sp>
        <p:nvSpPr>
          <p:cNvPr id="3" name="Title 2">
            <a:extLst>
              <a:ext uri="{FF2B5EF4-FFF2-40B4-BE49-F238E27FC236}">
                <a16:creationId xmlns:a16="http://schemas.microsoft.com/office/drawing/2014/main" id="{804BD119-C150-4DD0-AEC6-9EC6C298B633}"/>
              </a:ext>
            </a:extLst>
          </p:cNvPr>
          <p:cNvSpPr>
            <a:spLocks noGrp="1"/>
          </p:cNvSpPr>
          <p:nvPr>
            <p:ph type="title"/>
          </p:nvPr>
        </p:nvSpPr>
        <p:spPr/>
        <p:txBody>
          <a:bodyPr/>
          <a:lstStyle/>
          <a:p>
            <a:r>
              <a:rPr lang="en-US" dirty="0">
                <a:solidFill>
                  <a:schemeClr val="tx1">
                    <a:lumMod val="50000"/>
                  </a:schemeClr>
                </a:solidFill>
              </a:rPr>
              <a:t>Spatial Augmentations</a:t>
            </a:r>
            <a:endParaRPr lang="LID4096" dirty="0">
              <a:solidFill>
                <a:schemeClr val="tx1">
                  <a:lumMod val="50000"/>
                </a:schemeClr>
              </a:solidFill>
            </a:endParaRPr>
          </a:p>
        </p:txBody>
      </p:sp>
      <p:pic>
        <p:nvPicPr>
          <p:cNvPr id="5" name="Picture 4" descr="A picture containing screenshot&#10;&#10;Description automatically generated">
            <a:extLst>
              <a:ext uri="{FF2B5EF4-FFF2-40B4-BE49-F238E27FC236}">
                <a16:creationId xmlns:a16="http://schemas.microsoft.com/office/drawing/2014/main" id="{861DD524-26EF-4E38-AE53-5CD7C179DD35}"/>
              </a:ext>
            </a:extLst>
          </p:cNvPr>
          <p:cNvPicPr>
            <a:picLocks noChangeAspect="1"/>
          </p:cNvPicPr>
          <p:nvPr/>
        </p:nvPicPr>
        <p:blipFill>
          <a:blip r:embed="rId2"/>
          <a:stretch>
            <a:fillRect/>
          </a:stretch>
        </p:blipFill>
        <p:spPr>
          <a:xfrm>
            <a:off x="490798" y="3095643"/>
            <a:ext cx="7797000" cy="1732667"/>
          </a:xfrm>
          <a:prstGeom prst="rect">
            <a:avLst/>
          </a:prstGeom>
        </p:spPr>
      </p:pic>
      <p:sp>
        <p:nvSpPr>
          <p:cNvPr id="6" name="Rectangle 5">
            <a:extLst>
              <a:ext uri="{FF2B5EF4-FFF2-40B4-BE49-F238E27FC236}">
                <a16:creationId xmlns:a16="http://schemas.microsoft.com/office/drawing/2014/main" id="{3C8E339C-A65C-4DAE-B84A-3E72FD2E7573}"/>
              </a:ext>
            </a:extLst>
          </p:cNvPr>
          <p:cNvSpPr/>
          <p:nvPr/>
        </p:nvSpPr>
        <p:spPr>
          <a:xfrm>
            <a:off x="1189529" y="3133431"/>
            <a:ext cx="606904" cy="21978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Rectangle 6">
            <a:extLst>
              <a:ext uri="{FF2B5EF4-FFF2-40B4-BE49-F238E27FC236}">
                <a16:creationId xmlns:a16="http://schemas.microsoft.com/office/drawing/2014/main" id="{3CF1EAC0-6686-437D-9DBC-E8B9A2C04F55}"/>
              </a:ext>
            </a:extLst>
          </p:cNvPr>
          <p:cNvSpPr/>
          <p:nvPr/>
        </p:nvSpPr>
        <p:spPr>
          <a:xfrm>
            <a:off x="1026150" y="4528233"/>
            <a:ext cx="1343277" cy="21978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TextBox 7">
            <a:extLst>
              <a:ext uri="{FF2B5EF4-FFF2-40B4-BE49-F238E27FC236}">
                <a16:creationId xmlns:a16="http://schemas.microsoft.com/office/drawing/2014/main" id="{10C22E5D-253C-4964-BF93-C34471B283A3}"/>
              </a:ext>
            </a:extLst>
          </p:cNvPr>
          <p:cNvSpPr txBox="1"/>
          <p:nvPr/>
        </p:nvSpPr>
        <p:spPr>
          <a:xfrm>
            <a:off x="1343278" y="3133431"/>
            <a:ext cx="275129" cy="276999"/>
          </a:xfrm>
          <a:prstGeom prst="rect">
            <a:avLst/>
          </a:prstGeom>
          <a:noFill/>
        </p:spPr>
        <p:txBody>
          <a:bodyPr wrap="square" rtlCol="0">
            <a:spAutoFit/>
          </a:bodyPr>
          <a:lstStyle/>
          <a:p>
            <a:r>
              <a:rPr lang="en-US" sz="1200" dirty="0">
                <a:solidFill>
                  <a:schemeClr val="accent4">
                    <a:lumMod val="75000"/>
                  </a:schemeClr>
                </a:solidFill>
              </a:rPr>
              <a:t>N</a:t>
            </a:r>
            <a:endParaRPr lang="LID4096" sz="1200" dirty="0">
              <a:solidFill>
                <a:schemeClr val="accent4">
                  <a:lumMod val="75000"/>
                </a:schemeClr>
              </a:solidFill>
            </a:endParaRPr>
          </a:p>
        </p:txBody>
      </p:sp>
      <p:sp>
        <p:nvSpPr>
          <p:cNvPr id="9" name="TextBox 8">
            <a:extLst>
              <a:ext uri="{FF2B5EF4-FFF2-40B4-BE49-F238E27FC236}">
                <a16:creationId xmlns:a16="http://schemas.microsoft.com/office/drawing/2014/main" id="{A6C13A0F-C259-41CC-9173-0469BF5C29B2}"/>
              </a:ext>
            </a:extLst>
          </p:cNvPr>
          <p:cNvSpPr txBox="1"/>
          <p:nvPr/>
        </p:nvSpPr>
        <p:spPr>
          <a:xfrm>
            <a:off x="1189529" y="4471020"/>
            <a:ext cx="1414025" cy="276999"/>
          </a:xfrm>
          <a:prstGeom prst="rect">
            <a:avLst/>
          </a:prstGeom>
          <a:noFill/>
        </p:spPr>
        <p:txBody>
          <a:bodyPr wrap="square" rtlCol="0">
            <a:spAutoFit/>
          </a:bodyPr>
          <a:lstStyle/>
          <a:p>
            <a:r>
              <a:rPr lang="en-US" sz="1200" dirty="0">
                <a:solidFill>
                  <a:schemeClr val="accent4">
                    <a:lumMod val="75000"/>
                  </a:schemeClr>
                </a:solidFill>
              </a:rPr>
              <a:t>(3 Channels)</a:t>
            </a:r>
            <a:endParaRPr lang="LID4096" sz="1200" dirty="0">
              <a:solidFill>
                <a:schemeClr val="accent4">
                  <a:lumMod val="75000"/>
                </a:schemeClr>
              </a:solidFill>
            </a:endParaRPr>
          </a:p>
        </p:txBody>
      </p:sp>
    </p:spTree>
    <p:extLst>
      <p:ext uri="{BB962C8B-B14F-4D97-AF65-F5344CB8AC3E}">
        <p14:creationId xmlns:p14="http://schemas.microsoft.com/office/powerpoint/2010/main" val="109977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C7D00D-4BD0-4365-BD9E-A510F57F9C43}"/>
              </a:ext>
            </a:extLst>
          </p:cNvPr>
          <p:cNvSpPr>
            <a:spLocks noGrp="1"/>
          </p:cNvSpPr>
          <p:nvPr>
            <p:ph type="body" idx="1"/>
          </p:nvPr>
        </p:nvSpPr>
        <p:spPr>
          <a:xfrm>
            <a:off x="344500" y="1181523"/>
            <a:ext cx="7797000" cy="1606800"/>
          </a:xfrm>
        </p:spPr>
        <p:txBody>
          <a:bodyPr/>
          <a:lstStyle/>
          <a:p>
            <a:r>
              <a:rPr lang="en-US" sz="2400" dirty="0">
                <a:solidFill>
                  <a:schemeClr val="tx1">
                    <a:lumMod val="50000"/>
                  </a:schemeClr>
                </a:solidFill>
              </a:rPr>
              <a:t>Normal speed sample rate: 1-1.2x</a:t>
            </a:r>
          </a:p>
          <a:p>
            <a:r>
              <a:rPr lang="en-US" sz="2400" dirty="0">
                <a:solidFill>
                  <a:schemeClr val="tx1">
                    <a:lumMod val="50000"/>
                  </a:schemeClr>
                </a:solidFill>
              </a:rPr>
              <a:t>Sped up sample rate: 1.7-2.2x</a:t>
            </a:r>
          </a:p>
          <a:p>
            <a:r>
              <a:rPr lang="en-US" sz="2400" dirty="0">
                <a:solidFill>
                  <a:schemeClr val="tx1">
                    <a:lumMod val="50000"/>
                  </a:schemeClr>
                </a:solidFill>
              </a:rPr>
              <a:t>Randomly skip frames with probability 1 – 1/f where f is randomly chosen randomly in the desired range. </a:t>
            </a:r>
          </a:p>
        </p:txBody>
      </p:sp>
      <p:sp>
        <p:nvSpPr>
          <p:cNvPr id="3" name="Title 2">
            <a:extLst>
              <a:ext uri="{FF2B5EF4-FFF2-40B4-BE49-F238E27FC236}">
                <a16:creationId xmlns:a16="http://schemas.microsoft.com/office/drawing/2014/main" id="{804BD119-C150-4DD0-AEC6-9EC6C298B633}"/>
              </a:ext>
            </a:extLst>
          </p:cNvPr>
          <p:cNvSpPr>
            <a:spLocks noGrp="1"/>
          </p:cNvSpPr>
          <p:nvPr>
            <p:ph type="title"/>
          </p:nvPr>
        </p:nvSpPr>
        <p:spPr/>
        <p:txBody>
          <a:bodyPr/>
          <a:lstStyle/>
          <a:p>
            <a:r>
              <a:rPr lang="en-US" dirty="0">
                <a:solidFill>
                  <a:schemeClr val="tx1">
                    <a:lumMod val="50000"/>
                  </a:schemeClr>
                </a:solidFill>
              </a:rPr>
              <a:t>Temporal Augmentations</a:t>
            </a:r>
            <a:endParaRPr lang="LID4096" dirty="0">
              <a:solidFill>
                <a:schemeClr val="tx1">
                  <a:lumMod val="50000"/>
                </a:schemeClr>
              </a:solidFill>
            </a:endParaRPr>
          </a:p>
        </p:txBody>
      </p:sp>
    </p:spTree>
    <p:extLst>
      <p:ext uri="{BB962C8B-B14F-4D97-AF65-F5344CB8AC3E}">
        <p14:creationId xmlns:p14="http://schemas.microsoft.com/office/powerpoint/2010/main" val="2173406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C7D00D-4BD0-4365-BD9E-A510F57F9C43}"/>
              </a:ext>
            </a:extLst>
          </p:cNvPr>
          <p:cNvSpPr>
            <a:spLocks noGrp="1"/>
          </p:cNvSpPr>
          <p:nvPr>
            <p:ph type="body" idx="1"/>
          </p:nvPr>
        </p:nvSpPr>
        <p:spPr>
          <a:xfrm>
            <a:off x="344500" y="1181523"/>
            <a:ext cx="7797000" cy="1606800"/>
          </a:xfrm>
        </p:spPr>
        <p:txBody>
          <a:bodyPr/>
          <a:lstStyle/>
          <a:p>
            <a:r>
              <a:rPr lang="en-US" sz="2400" dirty="0">
                <a:solidFill>
                  <a:schemeClr val="tx1">
                    <a:lumMod val="50000"/>
                  </a:schemeClr>
                </a:solidFill>
              </a:rPr>
              <a:t>Both “normal speed” and “sped-up” version appear in the same batch</a:t>
            </a:r>
          </a:p>
          <a:p>
            <a:r>
              <a:rPr lang="en-US" sz="2400" dirty="0">
                <a:solidFill>
                  <a:schemeClr val="tx1">
                    <a:lumMod val="50000"/>
                  </a:schemeClr>
                </a:solidFill>
              </a:rPr>
              <a:t>Similar to other Self-Supervised works such as “predicting image rotation”</a:t>
            </a:r>
          </a:p>
        </p:txBody>
      </p:sp>
      <p:sp>
        <p:nvSpPr>
          <p:cNvPr id="3" name="Title 2">
            <a:extLst>
              <a:ext uri="{FF2B5EF4-FFF2-40B4-BE49-F238E27FC236}">
                <a16:creationId xmlns:a16="http://schemas.microsoft.com/office/drawing/2014/main" id="{804BD119-C150-4DD0-AEC6-9EC6C298B633}"/>
              </a:ext>
            </a:extLst>
          </p:cNvPr>
          <p:cNvSpPr>
            <a:spLocks noGrp="1"/>
          </p:cNvSpPr>
          <p:nvPr>
            <p:ph type="title"/>
          </p:nvPr>
        </p:nvSpPr>
        <p:spPr/>
        <p:txBody>
          <a:bodyPr/>
          <a:lstStyle/>
          <a:p>
            <a:r>
              <a:rPr lang="en-US" dirty="0">
                <a:solidFill>
                  <a:schemeClr val="tx1">
                    <a:lumMod val="50000"/>
                  </a:schemeClr>
                </a:solidFill>
              </a:rPr>
              <a:t>Same Batch Training</a:t>
            </a:r>
            <a:endParaRPr lang="LID4096" dirty="0">
              <a:solidFill>
                <a:schemeClr val="tx1">
                  <a:lumMod val="50000"/>
                </a:schemeClr>
              </a:solidFill>
            </a:endParaRPr>
          </a:p>
        </p:txBody>
      </p:sp>
    </p:spTree>
    <p:extLst>
      <p:ext uri="{BB962C8B-B14F-4D97-AF65-F5344CB8AC3E}">
        <p14:creationId xmlns:p14="http://schemas.microsoft.com/office/powerpoint/2010/main" val="1991208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8B1F00-6749-497E-B2D0-633E855FC2C9}"/>
              </a:ext>
            </a:extLst>
          </p:cNvPr>
          <p:cNvSpPr>
            <a:spLocks noGrp="1"/>
          </p:cNvSpPr>
          <p:nvPr>
            <p:ph type="title"/>
          </p:nvPr>
        </p:nvSpPr>
        <p:spPr/>
        <p:txBody>
          <a:bodyPr/>
          <a:lstStyle/>
          <a:p>
            <a:r>
              <a:rPr lang="en-GB" dirty="0"/>
              <a:t>`	</a:t>
            </a:r>
          </a:p>
        </p:txBody>
      </p:sp>
      <p:sp>
        <p:nvSpPr>
          <p:cNvPr id="4" name="Google Shape;479;p49">
            <a:extLst>
              <a:ext uri="{FF2B5EF4-FFF2-40B4-BE49-F238E27FC236}">
                <a16:creationId xmlns:a16="http://schemas.microsoft.com/office/drawing/2014/main" id="{CCA01EA0-FAB0-42AC-A718-2DD441B006EB}"/>
              </a:ext>
            </a:extLst>
          </p:cNvPr>
          <p:cNvSpPr txBox="1">
            <a:spLocks/>
          </p:cNvSpPr>
          <p:nvPr/>
        </p:nvSpPr>
        <p:spPr>
          <a:xfrm>
            <a:off x="817389" y="264375"/>
            <a:ext cx="7797000" cy="4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GB" sz="3600" b="1" dirty="0">
                <a:solidFill>
                  <a:schemeClr val="tx1">
                    <a:lumMod val="50000"/>
                  </a:schemeClr>
                </a:solidFill>
                <a:latin typeface="Google Sans" panose="020B0503030502040204" pitchFamily="34" charset="0"/>
              </a:rPr>
              <a:t>Training </a:t>
            </a:r>
            <a:r>
              <a:rPr lang="en-GB" sz="3600" b="1" dirty="0" err="1">
                <a:solidFill>
                  <a:schemeClr val="tx1">
                    <a:lumMod val="50000"/>
                  </a:schemeClr>
                </a:solidFill>
                <a:latin typeface="Google Sans" panose="020B0503030502040204" pitchFamily="34" charset="0"/>
              </a:rPr>
              <a:t>SpeedNet</a:t>
            </a:r>
            <a:r>
              <a:rPr lang="en-GB" sz="3600" b="1" dirty="0">
                <a:solidFill>
                  <a:schemeClr val="tx1">
                    <a:lumMod val="50000"/>
                  </a:schemeClr>
                </a:solidFill>
                <a:latin typeface="Google Sans" panose="020B0503030502040204" pitchFamily="34" charset="0"/>
              </a:rPr>
              <a:t>: Artificial Cues</a:t>
            </a:r>
            <a:endParaRPr lang="en" sz="3600" b="1" dirty="0">
              <a:solidFill>
                <a:schemeClr val="tx1">
                  <a:lumMod val="50000"/>
                </a:schemeClr>
              </a:solidFill>
              <a:latin typeface="Google Sans" panose="020B050303050204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23B22138-D7D6-4E44-B721-E5A93B07BE5B}"/>
              </a:ext>
            </a:extLst>
          </p:cNvPr>
          <p:cNvPicPr>
            <a:picLocks noChangeAspect="1"/>
          </p:cNvPicPr>
          <p:nvPr/>
        </p:nvPicPr>
        <p:blipFill rotWithShape="1">
          <a:blip r:embed="rId3"/>
          <a:srcRect b="26074"/>
          <a:stretch/>
        </p:blipFill>
        <p:spPr>
          <a:xfrm>
            <a:off x="469805" y="1739348"/>
            <a:ext cx="5436083" cy="1836608"/>
          </a:xfrm>
          <a:prstGeom prst="rect">
            <a:avLst/>
          </a:prstGeom>
        </p:spPr>
      </p:pic>
      <p:sp>
        <p:nvSpPr>
          <p:cNvPr id="7" name="Rectangle 6">
            <a:extLst>
              <a:ext uri="{FF2B5EF4-FFF2-40B4-BE49-F238E27FC236}">
                <a16:creationId xmlns:a16="http://schemas.microsoft.com/office/drawing/2014/main" id="{01A86E25-1925-47EB-89DC-610E2F9482E4}"/>
              </a:ext>
            </a:extLst>
          </p:cNvPr>
          <p:cNvSpPr/>
          <p:nvPr/>
        </p:nvSpPr>
        <p:spPr>
          <a:xfrm>
            <a:off x="655982" y="2822712"/>
            <a:ext cx="4899991" cy="81500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CCC7DDDA-F082-467D-8A24-12549D88066F}"/>
              </a:ext>
            </a:extLst>
          </p:cNvPr>
          <p:cNvCxnSpPr>
            <a:cxnSpLocks/>
          </p:cNvCxnSpPr>
          <p:nvPr/>
        </p:nvCxnSpPr>
        <p:spPr>
          <a:xfrm flipH="1">
            <a:off x="5710726" y="3458814"/>
            <a:ext cx="91505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C392B9-E8A7-4C07-91D7-19D722AE3B70}"/>
              </a:ext>
            </a:extLst>
          </p:cNvPr>
          <p:cNvSpPr txBox="1"/>
          <p:nvPr/>
        </p:nvSpPr>
        <p:spPr>
          <a:xfrm>
            <a:off x="6754036" y="3120883"/>
            <a:ext cx="2274010" cy="830997"/>
          </a:xfrm>
          <a:prstGeom prst="rect">
            <a:avLst/>
          </a:prstGeom>
          <a:noFill/>
        </p:spPr>
        <p:txBody>
          <a:bodyPr wrap="square" rtlCol="0">
            <a:spAutoFit/>
          </a:bodyPr>
          <a:lstStyle/>
          <a:p>
            <a:r>
              <a:rPr lang="en-GB" sz="2400" dirty="0"/>
              <a:t>“Shortcuts” – A gap of &gt; 28%</a:t>
            </a:r>
          </a:p>
        </p:txBody>
      </p:sp>
      <p:sp>
        <p:nvSpPr>
          <p:cNvPr id="13" name="TextBox 12">
            <a:extLst>
              <a:ext uri="{FF2B5EF4-FFF2-40B4-BE49-F238E27FC236}">
                <a16:creationId xmlns:a16="http://schemas.microsoft.com/office/drawing/2014/main" id="{35F58DEC-7F34-4A7F-97E4-CC7E6DA530C9}"/>
              </a:ext>
            </a:extLst>
          </p:cNvPr>
          <p:cNvSpPr txBox="1"/>
          <p:nvPr/>
        </p:nvSpPr>
        <p:spPr>
          <a:xfrm>
            <a:off x="6754036" y="2156251"/>
            <a:ext cx="2274010" cy="830997"/>
          </a:xfrm>
          <a:prstGeom prst="rect">
            <a:avLst/>
          </a:prstGeom>
          <a:noFill/>
        </p:spPr>
        <p:txBody>
          <a:bodyPr wrap="square" rtlCol="0">
            <a:spAutoFit/>
          </a:bodyPr>
          <a:lstStyle/>
          <a:p>
            <a:r>
              <a:rPr lang="en-GB" sz="2400" dirty="0"/>
              <a:t>No “Shortcuts” – A gap of 2% </a:t>
            </a:r>
          </a:p>
        </p:txBody>
      </p:sp>
      <p:cxnSp>
        <p:nvCxnSpPr>
          <p:cNvPr id="14" name="Straight Arrow Connector 13">
            <a:extLst>
              <a:ext uri="{FF2B5EF4-FFF2-40B4-BE49-F238E27FC236}">
                <a16:creationId xmlns:a16="http://schemas.microsoft.com/office/drawing/2014/main" id="{F5E00FEF-2285-4B40-87BF-5725C1636C71}"/>
              </a:ext>
            </a:extLst>
          </p:cNvPr>
          <p:cNvCxnSpPr>
            <a:cxnSpLocks/>
          </p:cNvCxnSpPr>
          <p:nvPr/>
        </p:nvCxnSpPr>
        <p:spPr>
          <a:xfrm flipH="1">
            <a:off x="5710726" y="2696817"/>
            <a:ext cx="91505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7BB467B-BEBF-4BE6-B065-CEFB84A4BDC6}"/>
              </a:ext>
            </a:extLst>
          </p:cNvPr>
          <p:cNvSpPr/>
          <p:nvPr/>
        </p:nvSpPr>
        <p:spPr>
          <a:xfrm>
            <a:off x="655982" y="2494722"/>
            <a:ext cx="4899991" cy="303143"/>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1">
            <a:extLst>
              <a:ext uri="{FF2B5EF4-FFF2-40B4-BE49-F238E27FC236}">
                <a16:creationId xmlns:a16="http://schemas.microsoft.com/office/drawing/2014/main" id="{3BA8DC51-CBFC-4183-85DF-A29451A38A35}"/>
              </a:ext>
            </a:extLst>
          </p:cNvPr>
          <p:cNvSpPr>
            <a:spLocks noGrp="1"/>
          </p:cNvSpPr>
          <p:nvPr>
            <p:ph type="body" idx="1"/>
          </p:nvPr>
        </p:nvSpPr>
        <p:spPr>
          <a:xfrm>
            <a:off x="223120" y="972684"/>
            <a:ext cx="7797000" cy="663460"/>
          </a:xfrm>
        </p:spPr>
        <p:txBody>
          <a:bodyPr/>
          <a:lstStyle/>
          <a:p>
            <a:r>
              <a:rPr lang="en-US" sz="2400" dirty="0">
                <a:solidFill>
                  <a:schemeClr val="tx1">
                    <a:lumMod val="50000"/>
                  </a:schemeClr>
                </a:solidFill>
              </a:rPr>
              <a:t>NFS: Need For Speed dataset taken at 240 FPS</a:t>
            </a:r>
          </a:p>
        </p:txBody>
      </p:sp>
    </p:spTree>
    <p:extLst>
      <p:ext uri="{BB962C8B-B14F-4D97-AF65-F5344CB8AC3E}">
        <p14:creationId xmlns:p14="http://schemas.microsoft.com/office/powerpoint/2010/main" val="3476620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11365" y="77422"/>
            <a:ext cx="8721270"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36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2961684" y="909948"/>
            <a:ext cx="4555817" cy="697032"/>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246173" y="1047930"/>
            <a:ext cx="1772156" cy="307777"/>
          </a:xfrm>
          <a:prstGeom prst="rect">
            <a:avLst/>
          </a:prstGeom>
          <a:noFill/>
        </p:spPr>
        <p:txBody>
          <a:bodyPr wrap="square" rtlCol="0">
            <a:spAutoFit/>
          </a:bodyPr>
          <a:lstStyle/>
          <a:p>
            <a:r>
              <a:rPr lang="en-US" dirty="0"/>
              <a:t>Original 1x video</a:t>
            </a:r>
            <a:endParaRPr lang="LID4096" dirty="0"/>
          </a:p>
        </p:txBody>
      </p:sp>
      <p:sp>
        <p:nvSpPr>
          <p:cNvPr id="9" name="TextBox 8">
            <a:extLst>
              <a:ext uri="{FF2B5EF4-FFF2-40B4-BE49-F238E27FC236}">
                <a16:creationId xmlns:a16="http://schemas.microsoft.com/office/drawing/2014/main" id="{B3E0DB58-78D0-4477-9059-9B05DDBA666C}"/>
              </a:ext>
            </a:extLst>
          </p:cNvPr>
          <p:cNvSpPr txBox="1"/>
          <p:nvPr/>
        </p:nvSpPr>
        <p:spPr>
          <a:xfrm>
            <a:off x="4353514" y="2263973"/>
            <a:ext cx="1772156" cy="307777"/>
          </a:xfrm>
          <a:prstGeom prst="rect">
            <a:avLst/>
          </a:prstGeom>
          <a:noFill/>
        </p:spPr>
        <p:txBody>
          <a:bodyPr wrap="square" rtlCol="0">
            <a:spAutoFit/>
          </a:bodyPr>
          <a:lstStyle/>
          <a:p>
            <a:r>
              <a:rPr lang="en-US" dirty="0"/>
              <a:t>1x video (T frames)</a:t>
            </a:r>
            <a:endParaRPr lang="LID4096"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3892268" y="2696046"/>
            <a:ext cx="2945502" cy="307777"/>
          </a:xfrm>
          <a:prstGeom prst="rect">
            <a:avLst/>
          </a:prstGeom>
          <a:noFill/>
        </p:spPr>
        <p:txBody>
          <a:bodyPr wrap="square" rtlCol="0">
            <a:spAutoFit/>
          </a:bodyPr>
          <a:lstStyle/>
          <a:p>
            <a:r>
              <a:rPr lang="en-US" dirty="0"/>
              <a:t>2x video (Interpolate to T Frames)</a:t>
            </a:r>
            <a:endParaRPr lang="LID4096" dirty="0"/>
          </a:p>
        </p:txBody>
      </p:sp>
      <p:sp>
        <p:nvSpPr>
          <p:cNvPr id="13" name="TextBox 12">
            <a:extLst>
              <a:ext uri="{FF2B5EF4-FFF2-40B4-BE49-F238E27FC236}">
                <a16:creationId xmlns:a16="http://schemas.microsoft.com/office/drawing/2014/main" id="{8A51307A-8743-4487-A03B-6C1BD172CCC0}"/>
              </a:ext>
            </a:extLst>
          </p:cNvPr>
          <p:cNvSpPr txBox="1"/>
          <p:nvPr/>
        </p:nvSpPr>
        <p:spPr>
          <a:xfrm>
            <a:off x="3892268" y="3152724"/>
            <a:ext cx="2945502" cy="307777"/>
          </a:xfrm>
          <a:prstGeom prst="rect">
            <a:avLst/>
          </a:prstGeom>
          <a:noFill/>
        </p:spPr>
        <p:txBody>
          <a:bodyPr wrap="square" rtlCol="0">
            <a:spAutoFit/>
          </a:bodyPr>
          <a:lstStyle/>
          <a:p>
            <a:r>
              <a:rPr lang="en-US" dirty="0"/>
              <a:t>3x video (Interpolate to T Frames)</a:t>
            </a:r>
            <a:endParaRPr lang="LID4096" dirty="0"/>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3511943" y="2647494"/>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3518687" y="3066930"/>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3518686" y="3536520"/>
            <a:ext cx="341483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3746611" y="3523683"/>
            <a:ext cx="2945502" cy="307777"/>
          </a:xfrm>
          <a:prstGeom prst="rect">
            <a:avLst/>
          </a:prstGeom>
          <a:noFill/>
        </p:spPr>
        <p:txBody>
          <a:bodyPr wrap="square" rtlCol="0">
            <a:spAutoFit/>
          </a:bodyPr>
          <a:lstStyle/>
          <a:p>
            <a:pPr algn="ctr"/>
            <a:r>
              <a:rPr lang="en-US" dirty="0"/>
              <a:t>…</a:t>
            </a:r>
            <a:endParaRPr lang="LID4096" dirty="0"/>
          </a:p>
        </p:txBody>
      </p:sp>
      <p:sp>
        <p:nvSpPr>
          <p:cNvPr id="20" name="TextBox 19">
            <a:extLst>
              <a:ext uri="{FF2B5EF4-FFF2-40B4-BE49-F238E27FC236}">
                <a16:creationId xmlns:a16="http://schemas.microsoft.com/office/drawing/2014/main" id="{D0257770-EF13-4312-9FC9-8195643C7763}"/>
              </a:ext>
            </a:extLst>
          </p:cNvPr>
          <p:cNvSpPr txBox="1"/>
          <p:nvPr/>
        </p:nvSpPr>
        <p:spPr>
          <a:xfrm>
            <a:off x="3881462" y="3951245"/>
            <a:ext cx="2945502" cy="307777"/>
          </a:xfrm>
          <a:prstGeom prst="rect">
            <a:avLst/>
          </a:prstGeom>
          <a:noFill/>
        </p:spPr>
        <p:txBody>
          <a:bodyPr wrap="square" rtlCol="0">
            <a:spAutoFit/>
          </a:bodyPr>
          <a:lstStyle/>
          <a:p>
            <a:r>
              <a:rPr lang="en-US" dirty="0" err="1"/>
              <a:t>Nx</a:t>
            </a:r>
            <a:r>
              <a:rPr lang="en-US" dirty="0"/>
              <a:t> video (Interpolate to T Frames)</a:t>
            </a:r>
            <a:endParaRPr lang="LID4096" dirty="0"/>
          </a:p>
        </p:txBody>
      </p:sp>
      <p:cxnSp>
        <p:nvCxnSpPr>
          <p:cNvPr id="22" name="Straight Arrow Connector 21">
            <a:extLst>
              <a:ext uri="{FF2B5EF4-FFF2-40B4-BE49-F238E27FC236}">
                <a16:creationId xmlns:a16="http://schemas.microsoft.com/office/drawing/2014/main" id="{1FDD34AE-CF6E-4CED-89B2-B0CA52080F75}"/>
              </a:ext>
            </a:extLst>
          </p:cNvPr>
          <p:cNvCxnSpPr/>
          <p:nvPr/>
        </p:nvCxnSpPr>
        <p:spPr>
          <a:xfrm>
            <a:off x="2961684" y="2263973"/>
            <a:ext cx="0" cy="20248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A8F79-AB0D-4020-B7FA-562E30F594E0}"/>
              </a:ext>
            </a:extLst>
          </p:cNvPr>
          <p:cNvSpPr txBox="1"/>
          <p:nvPr/>
        </p:nvSpPr>
        <p:spPr>
          <a:xfrm>
            <a:off x="569156" y="2828634"/>
            <a:ext cx="2484240" cy="707886"/>
          </a:xfrm>
          <a:prstGeom prst="rect">
            <a:avLst/>
          </a:prstGeom>
          <a:noFill/>
        </p:spPr>
        <p:txBody>
          <a:bodyPr wrap="square" rtlCol="0">
            <a:spAutoFit/>
          </a:bodyPr>
          <a:lstStyle/>
          <a:p>
            <a:pPr algn="ctr"/>
            <a:r>
              <a:rPr lang="en-US" sz="2000" dirty="0"/>
              <a:t>N videos of increasing speed</a:t>
            </a:r>
            <a:endParaRPr lang="LID4096" sz="2000"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3532172" y="3891352"/>
            <a:ext cx="3414839" cy="1"/>
          </a:xfrm>
          <a:prstGeom prst="straightConnector1">
            <a:avLst/>
          </a:prstGeom>
          <a:noFill/>
          <a:ln w="19050" cap="flat" cmpd="sng">
            <a:solidFill>
              <a:schemeClr val="tx1"/>
            </a:solidFill>
            <a:prstDash val="dash"/>
            <a:miter lim="400000"/>
            <a:headEnd type="none" w="sm" len="sm"/>
            <a:tailEnd type="none" w="sm" len="sm"/>
          </a:ln>
        </p:spPr>
      </p:cxnSp>
    </p:spTree>
    <p:extLst>
      <p:ext uri="{BB962C8B-B14F-4D97-AF65-F5344CB8AC3E}">
        <p14:creationId xmlns:p14="http://schemas.microsoft.com/office/powerpoint/2010/main" val="250482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11365" y="77422"/>
            <a:ext cx="8721270"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3600" b="1" dirty="0">
                <a:solidFill>
                  <a:schemeClr val="tx1">
                    <a:lumMod val="50000"/>
                  </a:schemeClr>
                </a:solidFill>
                <a:latin typeface="Google Sans" panose="020B0503030502040204" pitchFamily="34" charset="0"/>
              </a:rPr>
              <a:t>From Speediness to Adaptive Speedup</a:t>
            </a:r>
          </a:p>
        </p:txBody>
      </p:sp>
      <p:sp>
        <p:nvSpPr>
          <p:cNvPr id="27" name="TextBox 26">
            <a:extLst>
              <a:ext uri="{FF2B5EF4-FFF2-40B4-BE49-F238E27FC236}">
                <a16:creationId xmlns:a16="http://schemas.microsoft.com/office/drawing/2014/main" id="{A2E70776-AE50-43FD-A577-2EA07532ACEB}"/>
              </a:ext>
            </a:extLst>
          </p:cNvPr>
          <p:cNvSpPr txBox="1"/>
          <p:nvPr/>
        </p:nvSpPr>
        <p:spPr>
          <a:xfrm>
            <a:off x="1048116" y="3552430"/>
            <a:ext cx="1643399" cy="369332"/>
          </a:xfrm>
          <a:prstGeom prst="rect">
            <a:avLst/>
          </a:prstGeom>
          <a:noFill/>
        </p:spPr>
        <p:txBody>
          <a:bodyPr wrap="none" rtlCol="0">
            <a:spAutoFit/>
          </a:bodyPr>
          <a:lstStyle/>
          <a:p>
            <a:r>
              <a:rPr lang="en-US" sz="1800" dirty="0">
                <a:latin typeface="Google Sans" panose="020B0503030502040204" pitchFamily="34" charset="0"/>
              </a:rPr>
              <a:t>Normal speed</a:t>
            </a:r>
          </a:p>
        </p:txBody>
      </p:sp>
      <p:sp>
        <p:nvSpPr>
          <p:cNvPr id="28" name="TextBox 27">
            <a:extLst>
              <a:ext uri="{FF2B5EF4-FFF2-40B4-BE49-F238E27FC236}">
                <a16:creationId xmlns:a16="http://schemas.microsoft.com/office/drawing/2014/main" id="{286D3B88-82CD-43AF-9F4D-CF3C2DDED595}"/>
              </a:ext>
            </a:extLst>
          </p:cNvPr>
          <p:cNvSpPr txBox="1"/>
          <p:nvPr/>
        </p:nvSpPr>
        <p:spPr>
          <a:xfrm>
            <a:off x="1639809" y="2748022"/>
            <a:ext cx="1091966" cy="369332"/>
          </a:xfrm>
          <a:prstGeom prst="rect">
            <a:avLst/>
          </a:prstGeom>
          <a:noFill/>
        </p:spPr>
        <p:txBody>
          <a:bodyPr wrap="none" rtlCol="0">
            <a:spAutoFit/>
          </a:bodyPr>
          <a:lstStyle/>
          <a:p>
            <a:r>
              <a:rPr lang="en-US" sz="1800" dirty="0">
                <a:latin typeface="Google Sans" panose="020B0503030502040204" pitchFamily="34" charset="0"/>
              </a:rPr>
              <a:t>Sped-up</a:t>
            </a:r>
          </a:p>
        </p:txBody>
      </p:sp>
      <p:pic>
        <p:nvPicPr>
          <p:cNvPr id="29" name="Picture 28" descr="A screenshot of a cell phone&#10;&#10;Description automatically generated">
            <a:extLst>
              <a:ext uri="{FF2B5EF4-FFF2-40B4-BE49-F238E27FC236}">
                <a16:creationId xmlns:a16="http://schemas.microsoft.com/office/drawing/2014/main" id="{F403275A-36FA-4F8D-81A6-D61F1F60F09E}"/>
              </a:ext>
            </a:extLst>
          </p:cNvPr>
          <p:cNvPicPr>
            <a:picLocks noChangeAspect="1"/>
          </p:cNvPicPr>
          <p:nvPr/>
        </p:nvPicPr>
        <p:blipFill rotWithShape="1">
          <a:blip r:embed="rId2"/>
          <a:srcRect t="46501" b="4971"/>
          <a:stretch/>
        </p:blipFill>
        <p:spPr>
          <a:xfrm>
            <a:off x="2723755" y="2824365"/>
            <a:ext cx="4926479" cy="950106"/>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120B6780-65F6-41C5-880B-8EE04E9F3884}"/>
              </a:ext>
            </a:extLst>
          </p:cNvPr>
          <p:cNvPicPr>
            <a:picLocks noChangeAspect="1"/>
          </p:cNvPicPr>
          <p:nvPr/>
        </p:nvPicPr>
        <p:blipFill rotWithShape="1">
          <a:blip r:embed="rId3"/>
          <a:srcRect l="3989" t="7640" r="6049" b="52962"/>
          <a:stretch/>
        </p:blipFill>
        <p:spPr>
          <a:xfrm>
            <a:off x="2763581" y="1935349"/>
            <a:ext cx="4909855" cy="914246"/>
          </a:xfrm>
          <a:prstGeom prst="rect">
            <a:avLst/>
          </a:prstGeom>
        </p:spPr>
      </p:pic>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9DBA9267-72C1-44CB-B505-CB0DCACFD3C8}"/>
                  </a:ext>
                </a:extLst>
              </p14:cNvPr>
              <p14:cNvContentPartPr/>
              <p14:nvPr/>
            </p14:nvContentPartPr>
            <p14:xfrm>
              <a:off x="2852455" y="3331181"/>
              <a:ext cx="46440" cy="50760"/>
            </p14:xfrm>
          </p:contentPart>
        </mc:Choice>
        <mc:Fallback xmlns="">
          <p:pic>
            <p:nvPicPr>
              <p:cNvPr id="31" name="Ink 30">
                <a:extLst>
                  <a:ext uri="{FF2B5EF4-FFF2-40B4-BE49-F238E27FC236}">
                    <a16:creationId xmlns:a16="http://schemas.microsoft.com/office/drawing/2014/main" id="{9DBA9267-72C1-44CB-B505-CB0DCACFD3C8}"/>
                  </a:ext>
                </a:extLst>
              </p:cNvPr>
              <p:cNvPicPr/>
              <p:nvPr/>
            </p:nvPicPr>
            <p:blipFill>
              <a:blip r:embed="rId5"/>
              <a:stretch>
                <a:fillRect/>
              </a:stretch>
            </p:blipFill>
            <p:spPr>
              <a:xfrm>
                <a:off x="2843455" y="3322181"/>
                <a:ext cx="640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5E0F28B4-A60D-4627-AABA-2021C2F493A8}"/>
                  </a:ext>
                </a:extLst>
              </p14:cNvPr>
              <p14:cNvContentPartPr/>
              <p14:nvPr/>
            </p14:nvContentPartPr>
            <p14:xfrm>
              <a:off x="3433135" y="3220661"/>
              <a:ext cx="29880" cy="57240"/>
            </p14:xfrm>
          </p:contentPart>
        </mc:Choice>
        <mc:Fallback xmlns="">
          <p:pic>
            <p:nvPicPr>
              <p:cNvPr id="32" name="Ink 31">
                <a:extLst>
                  <a:ext uri="{FF2B5EF4-FFF2-40B4-BE49-F238E27FC236}">
                    <a16:creationId xmlns:a16="http://schemas.microsoft.com/office/drawing/2014/main" id="{5E0F28B4-A60D-4627-AABA-2021C2F493A8}"/>
                  </a:ext>
                </a:extLst>
              </p:cNvPr>
              <p:cNvPicPr/>
              <p:nvPr/>
            </p:nvPicPr>
            <p:blipFill>
              <a:blip r:embed="rId7"/>
              <a:stretch>
                <a:fillRect/>
              </a:stretch>
            </p:blipFill>
            <p:spPr>
              <a:xfrm>
                <a:off x="3424025" y="3211661"/>
                <a:ext cx="47735"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722B36DC-4349-4F51-B6AB-24CE15CE2F80}"/>
                  </a:ext>
                </a:extLst>
              </p14:cNvPr>
              <p14:cNvContentPartPr/>
              <p14:nvPr/>
            </p14:nvContentPartPr>
            <p14:xfrm>
              <a:off x="4242775" y="2926541"/>
              <a:ext cx="63000" cy="48600"/>
            </p14:xfrm>
          </p:contentPart>
        </mc:Choice>
        <mc:Fallback xmlns="">
          <p:pic>
            <p:nvPicPr>
              <p:cNvPr id="33" name="Ink 32">
                <a:extLst>
                  <a:ext uri="{FF2B5EF4-FFF2-40B4-BE49-F238E27FC236}">
                    <a16:creationId xmlns:a16="http://schemas.microsoft.com/office/drawing/2014/main" id="{722B36DC-4349-4F51-B6AB-24CE15CE2F80}"/>
                  </a:ext>
                </a:extLst>
              </p:cNvPr>
              <p:cNvPicPr/>
              <p:nvPr/>
            </p:nvPicPr>
            <p:blipFill>
              <a:blip r:embed="rId9"/>
              <a:stretch>
                <a:fillRect/>
              </a:stretch>
            </p:blipFill>
            <p:spPr>
              <a:xfrm>
                <a:off x="4233775" y="2917541"/>
                <a:ext cx="806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6DBDD44B-6AA0-43B5-BEA4-DD2C46C7B2E6}"/>
                  </a:ext>
                </a:extLst>
              </p14:cNvPr>
              <p14:cNvContentPartPr/>
              <p14:nvPr/>
            </p14:nvContentPartPr>
            <p14:xfrm>
              <a:off x="4936495" y="3335861"/>
              <a:ext cx="17280" cy="10080"/>
            </p14:xfrm>
          </p:contentPart>
        </mc:Choice>
        <mc:Fallback xmlns="">
          <p:pic>
            <p:nvPicPr>
              <p:cNvPr id="34" name="Ink 33">
                <a:extLst>
                  <a:ext uri="{FF2B5EF4-FFF2-40B4-BE49-F238E27FC236}">
                    <a16:creationId xmlns:a16="http://schemas.microsoft.com/office/drawing/2014/main" id="{6DBDD44B-6AA0-43B5-BEA4-DD2C46C7B2E6}"/>
                  </a:ext>
                </a:extLst>
              </p:cNvPr>
              <p:cNvPicPr/>
              <p:nvPr/>
            </p:nvPicPr>
            <p:blipFill>
              <a:blip r:embed="rId11"/>
              <a:stretch>
                <a:fillRect/>
              </a:stretch>
            </p:blipFill>
            <p:spPr>
              <a:xfrm>
                <a:off x="4927495" y="3326861"/>
                <a:ext cx="34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2C2A547C-B5BC-4163-8108-AF059ECE3BFE}"/>
                  </a:ext>
                </a:extLst>
              </p14:cNvPr>
              <p14:cNvContentPartPr/>
              <p14:nvPr/>
            </p14:nvContentPartPr>
            <p14:xfrm>
              <a:off x="2794577" y="3305294"/>
              <a:ext cx="17280" cy="16920"/>
            </p14:xfrm>
          </p:contentPart>
        </mc:Choice>
        <mc:Fallback xmlns="">
          <p:pic>
            <p:nvPicPr>
              <p:cNvPr id="35" name="Ink 34">
                <a:extLst>
                  <a:ext uri="{FF2B5EF4-FFF2-40B4-BE49-F238E27FC236}">
                    <a16:creationId xmlns:a16="http://schemas.microsoft.com/office/drawing/2014/main" id="{2C2A547C-B5BC-4163-8108-AF059ECE3BFE}"/>
                  </a:ext>
                </a:extLst>
              </p:cNvPr>
              <p:cNvPicPr/>
              <p:nvPr/>
            </p:nvPicPr>
            <p:blipFill>
              <a:blip r:embed="rId13"/>
              <a:stretch>
                <a:fillRect/>
              </a:stretch>
            </p:blipFill>
            <p:spPr>
              <a:xfrm>
                <a:off x="2785577" y="3296294"/>
                <a:ext cx="34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FC946705-2804-4B2B-BEDF-31E7DA43C9EC}"/>
                  </a:ext>
                </a:extLst>
              </p14:cNvPr>
              <p14:cNvContentPartPr/>
              <p14:nvPr/>
            </p14:nvContentPartPr>
            <p14:xfrm>
              <a:off x="3075377" y="3340934"/>
              <a:ext cx="36000" cy="12960"/>
            </p14:xfrm>
          </p:contentPart>
        </mc:Choice>
        <mc:Fallback xmlns="">
          <p:pic>
            <p:nvPicPr>
              <p:cNvPr id="36" name="Ink 35">
                <a:extLst>
                  <a:ext uri="{FF2B5EF4-FFF2-40B4-BE49-F238E27FC236}">
                    <a16:creationId xmlns:a16="http://schemas.microsoft.com/office/drawing/2014/main" id="{FC946705-2804-4B2B-BEDF-31E7DA43C9EC}"/>
                  </a:ext>
                </a:extLst>
              </p:cNvPr>
              <p:cNvPicPr/>
              <p:nvPr/>
            </p:nvPicPr>
            <p:blipFill>
              <a:blip r:embed="rId15"/>
              <a:stretch>
                <a:fillRect/>
              </a:stretch>
            </p:blipFill>
            <p:spPr>
              <a:xfrm>
                <a:off x="3066377" y="3332177"/>
                <a:ext cx="53640" cy="3012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id="{CBD89E08-C2F9-4AE6-9238-FABC4BAB01DB}"/>
                  </a:ext>
                </a:extLst>
              </p14:cNvPr>
              <p14:cNvContentPartPr/>
              <p14:nvPr/>
            </p14:nvContentPartPr>
            <p14:xfrm>
              <a:off x="3301457" y="3240134"/>
              <a:ext cx="21960" cy="7560"/>
            </p14:xfrm>
          </p:contentPart>
        </mc:Choice>
        <mc:Fallback xmlns="">
          <p:pic>
            <p:nvPicPr>
              <p:cNvPr id="37" name="Ink 36">
                <a:extLst>
                  <a:ext uri="{FF2B5EF4-FFF2-40B4-BE49-F238E27FC236}">
                    <a16:creationId xmlns:a16="http://schemas.microsoft.com/office/drawing/2014/main" id="{CBD89E08-C2F9-4AE6-9238-FABC4BAB01DB}"/>
                  </a:ext>
                </a:extLst>
              </p:cNvPr>
              <p:cNvPicPr/>
              <p:nvPr/>
            </p:nvPicPr>
            <p:blipFill>
              <a:blip r:embed="rId17"/>
              <a:stretch>
                <a:fillRect/>
              </a:stretch>
            </p:blipFill>
            <p:spPr>
              <a:xfrm>
                <a:off x="3292307" y="3230684"/>
                <a:ext cx="39894" cy="2608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id="{697FF791-EFC2-488C-AA8C-EF0509DBC2F8}"/>
                  </a:ext>
                </a:extLst>
              </p14:cNvPr>
              <p14:cNvContentPartPr/>
              <p14:nvPr/>
            </p14:nvContentPartPr>
            <p14:xfrm>
              <a:off x="4779077" y="3183704"/>
              <a:ext cx="6120" cy="20160"/>
            </p14:xfrm>
          </p:contentPart>
        </mc:Choice>
        <mc:Fallback xmlns="">
          <p:pic>
            <p:nvPicPr>
              <p:cNvPr id="38" name="Ink 37">
                <a:extLst>
                  <a:ext uri="{FF2B5EF4-FFF2-40B4-BE49-F238E27FC236}">
                    <a16:creationId xmlns:a16="http://schemas.microsoft.com/office/drawing/2014/main" id="{697FF791-EFC2-488C-AA8C-EF0509DBC2F8}"/>
                  </a:ext>
                </a:extLst>
              </p:cNvPr>
              <p:cNvPicPr/>
              <p:nvPr/>
            </p:nvPicPr>
            <p:blipFill>
              <a:blip r:embed="rId19"/>
              <a:stretch>
                <a:fillRect/>
              </a:stretch>
            </p:blipFill>
            <p:spPr>
              <a:xfrm>
                <a:off x="4770077" y="3174704"/>
                <a:ext cx="23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id="{C3B42EB3-E118-4C17-BAD0-52CAEDF389DD}"/>
                  </a:ext>
                </a:extLst>
              </p14:cNvPr>
              <p14:cNvContentPartPr/>
              <p14:nvPr/>
            </p14:nvContentPartPr>
            <p14:xfrm>
              <a:off x="4994717" y="3389984"/>
              <a:ext cx="79560" cy="124200"/>
            </p14:xfrm>
          </p:contentPart>
        </mc:Choice>
        <mc:Fallback xmlns="">
          <p:pic>
            <p:nvPicPr>
              <p:cNvPr id="39" name="Ink 38">
                <a:extLst>
                  <a:ext uri="{FF2B5EF4-FFF2-40B4-BE49-F238E27FC236}">
                    <a16:creationId xmlns:a16="http://schemas.microsoft.com/office/drawing/2014/main" id="{C3B42EB3-E118-4C17-BAD0-52CAEDF389DD}"/>
                  </a:ext>
                </a:extLst>
              </p:cNvPr>
              <p:cNvPicPr/>
              <p:nvPr/>
            </p:nvPicPr>
            <p:blipFill>
              <a:blip r:embed="rId21"/>
              <a:stretch>
                <a:fillRect/>
              </a:stretch>
            </p:blipFill>
            <p:spPr>
              <a:xfrm>
                <a:off x="4985758" y="3380984"/>
                <a:ext cx="97121"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Ink 39">
                <a:extLst>
                  <a:ext uri="{FF2B5EF4-FFF2-40B4-BE49-F238E27FC236}">
                    <a16:creationId xmlns:a16="http://schemas.microsoft.com/office/drawing/2014/main" id="{38FDE29D-3C40-4471-B6F5-9F61FDA052B6}"/>
                  </a:ext>
                </a:extLst>
              </p14:cNvPr>
              <p14:cNvContentPartPr/>
              <p14:nvPr/>
            </p14:nvContentPartPr>
            <p14:xfrm>
              <a:off x="5736857" y="3443984"/>
              <a:ext cx="360" cy="360"/>
            </p14:xfrm>
          </p:contentPart>
        </mc:Choice>
        <mc:Fallback xmlns="">
          <p:pic>
            <p:nvPicPr>
              <p:cNvPr id="40" name="Ink 39">
                <a:extLst>
                  <a:ext uri="{FF2B5EF4-FFF2-40B4-BE49-F238E27FC236}">
                    <a16:creationId xmlns:a16="http://schemas.microsoft.com/office/drawing/2014/main" id="{38FDE29D-3C40-4471-B6F5-9F61FDA052B6}"/>
                  </a:ext>
                </a:extLst>
              </p:cNvPr>
              <p:cNvPicPr/>
              <p:nvPr/>
            </p:nvPicPr>
            <p:blipFill>
              <a:blip r:embed="rId23"/>
              <a:stretch>
                <a:fillRect/>
              </a:stretch>
            </p:blipFill>
            <p:spPr>
              <a:xfrm>
                <a:off x="5727857" y="34349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6894BFB4-F6B8-4866-9EE0-2FDCA6FA6EEA}"/>
                  </a:ext>
                </a:extLst>
              </p14:cNvPr>
              <p14:cNvContentPartPr/>
              <p14:nvPr/>
            </p14:nvContentPartPr>
            <p14:xfrm>
              <a:off x="5748017" y="3424184"/>
              <a:ext cx="8280" cy="9000"/>
            </p14:xfrm>
          </p:contentPart>
        </mc:Choice>
        <mc:Fallback xmlns="">
          <p:pic>
            <p:nvPicPr>
              <p:cNvPr id="41" name="Ink 40">
                <a:extLst>
                  <a:ext uri="{FF2B5EF4-FFF2-40B4-BE49-F238E27FC236}">
                    <a16:creationId xmlns:a16="http://schemas.microsoft.com/office/drawing/2014/main" id="{6894BFB4-F6B8-4866-9EE0-2FDCA6FA6EEA}"/>
                  </a:ext>
                </a:extLst>
              </p:cNvPr>
              <p:cNvPicPr/>
              <p:nvPr/>
            </p:nvPicPr>
            <p:blipFill>
              <a:blip r:embed="rId23"/>
              <a:stretch>
                <a:fillRect/>
              </a:stretch>
            </p:blipFill>
            <p:spPr>
              <a:xfrm>
                <a:off x="5739017" y="3415184"/>
                <a:ext cx="25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2" name="Ink 41">
                <a:extLst>
                  <a:ext uri="{FF2B5EF4-FFF2-40B4-BE49-F238E27FC236}">
                    <a16:creationId xmlns:a16="http://schemas.microsoft.com/office/drawing/2014/main" id="{54265449-6CD4-46DB-901A-1F9472EFC3B2}"/>
                  </a:ext>
                </a:extLst>
              </p14:cNvPr>
              <p14:cNvContentPartPr/>
              <p14:nvPr/>
            </p14:nvContentPartPr>
            <p14:xfrm>
              <a:off x="5934497" y="3297824"/>
              <a:ext cx="33480" cy="58320"/>
            </p14:xfrm>
          </p:contentPart>
        </mc:Choice>
        <mc:Fallback xmlns="">
          <p:pic>
            <p:nvPicPr>
              <p:cNvPr id="42" name="Ink 41">
                <a:extLst>
                  <a:ext uri="{FF2B5EF4-FFF2-40B4-BE49-F238E27FC236}">
                    <a16:creationId xmlns:a16="http://schemas.microsoft.com/office/drawing/2014/main" id="{54265449-6CD4-46DB-901A-1F9472EFC3B2}"/>
                  </a:ext>
                </a:extLst>
              </p:cNvPr>
              <p:cNvPicPr/>
              <p:nvPr/>
            </p:nvPicPr>
            <p:blipFill>
              <a:blip r:embed="rId26"/>
              <a:stretch>
                <a:fillRect/>
              </a:stretch>
            </p:blipFill>
            <p:spPr>
              <a:xfrm>
                <a:off x="5925497" y="3288879"/>
                <a:ext cx="51120" cy="75852"/>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3" name="Ink 42">
                <a:extLst>
                  <a:ext uri="{FF2B5EF4-FFF2-40B4-BE49-F238E27FC236}">
                    <a16:creationId xmlns:a16="http://schemas.microsoft.com/office/drawing/2014/main" id="{FCE49A8A-D364-4095-83BC-FDF1F6968CF7}"/>
                  </a:ext>
                </a:extLst>
              </p14:cNvPr>
              <p14:cNvContentPartPr/>
              <p14:nvPr/>
            </p14:nvContentPartPr>
            <p14:xfrm>
              <a:off x="6535697" y="3489704"/>
              <a:ext cx="84960" cy="33480"/>
            </p14:xfrm>
          </p:contentPart>
        </mc:Choice>
        <mc:Fallback xmlns="">
          <p:pic>
            <p:nvPicPr>
              <p:cNvPr id="43" name="Ink 42">
                <a:extLst>
                  <a:ext uri="{FF2B5EF4-FFF2-40B4-BE49-F238E27FC236}">
                    <a16:creationId xmlns:a16="http://schemas.microsoft.com/office/drawing/2014/main" id="{FCE49A8A-D364-4095-83BC-FDF1F6968CF7}"/>
                  </a:ext>
                </a:extLst>
              </p:cNvPr>
              <p:cNvPicPr/>
              <p:nvPr/>
            </p:nvPicPr>
            <p:blipFill>
              <a:blip r:embed="rId28"/>
              <a:stretch>
                <a:fillRect/>
              </a:stretch>
            </p:blipFill>
            <p:spPr>
              <a:xfrm>
                <a:off x="6526697" y="3480606"/>
                <a:ext cx="102600" cy="5131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 name="Ink 43">
                <a:extLst>
                  <a:ext uri="{FF2B5EF4-FFF2-40B4-BE49-F238E27FC236}">
                    <a16:creationId xmlns:a16="http://schemas.microsoft.com/office/drawing/2014/main" id="{8ADA3799-0CCD-4F66-B796-46D15F6CB898}"/>
                  </a:ext>
                </a:extLst>
              </p14:cNvPr>
              <p14:cNvContentPartPr/>
              <p14:nvPr/>
            </p14:nvContentPartPr>
            <p14:xfrm>
              <a:off x="6115937" y="3291704"/>
              <a:ext cx="354600" cy="116280"/>
            </p14:xfrm>
          </p:contentPart>
        </mc:Choice>
        <mc:Fallback xmlns="">
          <p:pic>
            <p:nvPicPr>
              <p:cNvPr id="44" name="Ink 43">
                <a:extLst>
                  <a:ext uri="{FF2B5EF4-FFF2-40B4-BE49-F238E27FC236}">
                    <a16:creationId xmlns:a16="http://schemas.microsoft.com/office/drawing/2014/main" id="{8ADA3799-0CCD-4F66-B796-46D15F6CB898}"/>
                  </a:ext>
                </a:extLst>
              </p:cNvPr>
              <p:cNvPicPr/>
              <p:nvPr/>
            </p:nvPicPr>
            <p:blipFill>
              <a:blip r:embed="rId30"/>
              <a:stretch>
                <a:fillRect/>
              </a:stretch>
            </p:blipFill>
            <p:spPr>
              <a:xfrm>
                <a:off x="6106937" y="3282704"/>
                <a:ext cx="372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2DF2A672-3DB2-4B03-AB2F-8FAACF8135C2}"/>
                  </a:ext>
                </a:extLst>
              </p14:cNvPr>
              <p14:cNvContentPartPr/>
              <p14:nvPr/>
            </p14:nvContentPartPr>
            <p14:xfrm>
              <a:off x="6130337" y="3293144"/>
              <a:ext cx="48960" cy="25200"/>
            </p14:xfrm>
          </p:contentPart>
        </mc:Choice>
        <mc:Fallback xmlns="">
          <p:pic>
            <p:nvPicPr>
              <p:cNvPr id="45" name="Ink 44">
                <a:extLst>
                  <a:ext uri="{FF2B5EF4-FFF2-40B4-BE49-F238E27FC236}">
                    <a16:creationId xmlns:a16="http://schemas.microsoft.com/office/drawing/2014/main" id="{2DF2A672-3DB2-4B03-AB2F-8FAACF8135C2}"/>
                  </a:ext>
                </a:extLst>
              </p:cNvPr>
              <p:cNvPicPr/>
              <p:nvPr/>
            </p:nvPicPr>
            <p:blipFill>
              <a:blip r:embed="rId32"/>
              <a:stretch>
                <a:fillRect/>
              </a:stretch>
            </p:blipFill>
            <p:spPr>
              <a:xfrm>
                <a:off x="6121337" y="3284144"/>
                <a:ext cx="66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5CEC3A5F-4F99-4804-8CFE-F26F58E0B6F8}"/>
                  </a:ext>
                </a:extLst>
              </p14:cNvPr>
              <p14:cNvContentPartPr/>
              <p14:nvPr/>
            </p14:nvContentPartPr>
            <p14:xfrm>
              <a:off x="7133027" y="3532904"/>
              <a:ext cx="105120" cy="29880"/>
            </p14:xfrm>
          </p:contentPart>
        </mc:Choice>
        <mc:Fallback xmlns="">
          <p:pic>
            <p:nvPicPr>
              <p:cNvPr id="46" name="Ink 45">
                <a:extLst>
                  <a:ext uri="{FF2B5EF4-FFF2-40B4-BE49-F238E27FC236}">
                    <a16:creationId xmlns:a16="http://schemas.microsoft.com/office/drawing/2014/main" id="{5CEC3A5F-4F99-4804-8CFE-F26F58E0B6F8}"/>
                  </a:ext>
                </a:extLst>
              </p:cNvPr>
              <p:cNvPicPr/>
              <p:nvPr/>
            </p:nvPicPr>
            <p:blipFill>
              <a:blip r:embed="rId34"/>
              <a:stretch>
                <a:fillRect/>
              </a:stretch>
            </p:blipFill>
            <p:spPr>
              <a:xfrm>
                <a:off x="7123996" y="3523904"/>
                <a:ext cx="122821"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5F6C43D6-1934-417F-875D-E1D0D16CBC65}"/>
                  </a:ext>
                </a:extLst>
              </p14:cNvPr>
              <p14:cNvContentPartPr/>
              <p14:nvPr/>
            </p14:nvContentPartPr>
            <p14:xfrm>
              <a:off x="5453298" y="3500312"/>
              <a:ext cx="360" cy="360"/>
            </p14:xfrm>
          </p:contentPart>
        </mc:Choice>
        <mc:Fallback xmlns="">
          <p:pic>
            <p:nvPicPr>
              <p:cNvPr id="47" name="Ink 46">
                <a:extLst>
                  <a:ext uri="{FF2B5EF4-FFF2-40B4-BE49-F238E27FC236}">
                    <a16:creationId xmlns:a16="http://schemas.microsoft.com/office/drawing/2014/main" id="{5F6C43D6-1934-417F-875D-E1D0D16CBC65}"/>
                  </a:ext>
                </a:extLst>
              </p:cNvPr>
              <p:cNvPicPr/>
              <p:nvPr/>
            </p:nvPicPr>
            <p:blipFill>
              <a:blip r:embed="rId36"/>
              <a:stretch>
                <a:fillRect/>
              </a:stretch>
            </p:blipFill>
            <p:spPr>
              <a:xfrm>
                <a:off x="5390298" y="343731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63044F7E-1EF7-4FBA-9DF0-0DE13B7396F9}"/>
                  </a:ext>
                </a:extLst>
              </p14:cNvPr>
              <p14:cNvContentPartPr/>
              <p14:nvPr/>
            </p14:nvContentPartPr>
            <p14:xfrm>
              <a:off x="5014818" y="3195032"/>
              <a:ext cx="616680" cy="396360"/>
            </p14:xfrm>
          </p:contentPart>
        </mc:Choice>
        <mc:Fallback xmlns="">
          <p:pic>
            <p:nvPicPr>
              <p:cNvPr id="48" name="Ink 47">
                <a:extLst>
                  <a:ext uri="{FF2B5EF4-FFF2-40B4-BE49-F238E27FC236}">
                    <a16:creationId xmlns:a16="http://schemas.microsoft.com/office/drawing/2014/main" id="{63044F7E-1EF7-4FBA-9DF0-0DE13B7396F9}"/>
                  </a:ext>
                </a:extLst>
              </p:cNvPr>
              <p:cNvPicPr/>
              <p:nvPr/>
            </p:nvPicPr>
            <p:blipFill>
              <a:blip r:embed="rId38"/>
              <a:stretch>
                <a:fillRect/>
              </a:stretch>
            </p:blipFill>
            <p:spPr>
              <a:xfrm>
                <a:off x="4951855" y="3132032"/>
                <a:ext cx="742247"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 name="Ink 48">
                <a:extLst>
                  <a:ext uri="{FF2B5EF4-FFF2-40B4-BE49-F238E27FC236}">
                    <a16:creationId xmlns:a16="http://schemas.microsoft.com/office/drawing/2014/main" id="{661D7727-924E-4FF8-B180-56C5F055211B}"/>
                  </a:ext>
                </a:extLst>
              </p14:cNvPr>
              <p14:cNvContentPartPr/>
              <p14:nvPr/>
            </p14:nvContentPartPr>
            <p14:xfrm>
              <a:off x="5604138" y="3026552"/>
              <a:ext cx="309960" cy="131400"/>
            </p14:xfrm>
          </p:contentPart>
        </mc:Choice>
        <mc:Fallback xmlns="">
          <p:pic>
            <p:nvPicPr>
              <p:cNvPr id="49" name="Ink 48">
                <a:extLst>
                  <a:ext uri="{FF2B5EF4-FFF2-40B4-BE49-F238E27FC236}">
                    <a16:creationId xmlns:a16="http://schemas.microsoft.com/office/drawing/2014/main" id="{661D7727-924E-4FF8-B180-56C5F055211B}"/>
                  </a:ext>
                </a:extLst>
              </p:cNvPr>
              <p:cNvPicPr/>
              <p:nvPr/>
            </p:nvPicPr>
            <p:blipFill>
              <a:blip r:embed="rId40"/>
              <a:stretch>
                <a:fillRect/>
              </a:stretch>
            </p:blipFill>
            <p:spPr>
              <a:xfrm>
                <a:off x="5541138" y="2963552"/>
                <a:ext cx="4356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 name="Ink 49">
                <a:extLst>
                  <a:ext uri="{FF2B5EF4-FFF2-40B4-BE49-F238E27FC236}">
                    <a16:creationId xmlns:a16="http://schemas.microsoft.com/office/drawing/2014/main" id="{DDAFEEF7-88DD-4DF1-9D1E-989FA57FDA18}"/>
                  </a:ext>
                </a:extLst>
              </p14:cNvPr>
              <p14:cNvContentPartPr/>
              <p14:nvPr/>
            </p14:nvContentPartPr>
            <p14:xfrm>
              <a:off x="4560138" y="2964632"/>
              <a:ext cx="509760" cy="484200"/>
            </p14:xfrm>
          </p:contentPart>
        </mc:Choice>
        <mc:Fallback xmlns="">
          <p:pic>
            <p:nvPicPr>
              <p:cNvPr id="50" name="Ink 49">
                <a:extLst>
                  <a:ext uri="{FF2B5EF4-FFF2-40B4-BE49-F238E27FC236}">
                    <a16:creationId xmlns:a16="http://schemas.microsoft.com/office/drawing/2014/main" id="{DDAFEEF7-88DD-4DF1-9D1E-989FA57FDA18}"/>
                  </a:ext>
                </a:extLst>
              </p:cNvPr>
              <p:cNvPicPr/>
              <p:nvPr/>
            </p:nvPicPr>
            <p:blipFill>
              <a:blip r:embed="rId42"/>
              <a:stretch>
                <a:fillRect/>
              </a:stretch>
            </p:blipFill>
            <p:spPr>
              <a:xfrm>
                <a:off x="4497138" y="2901632"/>
                <a:ext cx="63540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1" name="Ink 50">
                <a:extLst>
                  <a:ext uri="{FF2B5EF4-FFF2-40B4-BE49-F238E27FC236}">
                    <a16:creationId xmlns:a16="http://schemas.microsoft.com/office/drawing/2014/main" id="{52FA205B-48BA-4B3C-8FDB-EB31CE7A8D8B}"/>
                  </a:ext>
                </a:extLst>
              </p14:cNvPr>
              <p14:cNvContentPartPr/>
              <p14:nvPr/>
            </p14:nvContentPartPr>
            <p14:xfrm>
              <a:off x="4827258" y="2952032"/>
              <a:ext cx="360" cy="360"/>
            </p14:xfrm>
          </p:contentPart>
        </mc:Choice>
        <mc:Fallback xmlns="">
          <p:pic>
            <p:nvPicPr>
              <p:cNvPr id="51" name="Ink 50">
                <a:extLst>
                  <a:ext uri="{FF2B5EF4-FFF2-40B4-BE49-F238E27FC236}">
                    <a16:creationId xmlns:a16="http://schemas.microsoft.com/office/drawing/2014/main" id="{52FA205B-48BA-4B3C-8FDB-EB31CE7A8D8B}"/>
                  </a:ext>
                </a:extLst>
              </p:cNvPr>
              <p:cNvPicPr/>
              <p:nvPr/>
            </p:nvPicPr>
            <p:blipFill>
              <a:blip r:embed="rId44"/>
              <a:stretch>
                <a:fillRect/>
              </a:stretch>
            </p:blipFill>
            <p:spPr>
              <a:xfrm>
                <a:off x="4791258" y="291603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2" name="Ink 51">
                <a:extLst>
                  <a:ext uri="{FF2B5EF4-FFF2-40B4-BE49-F238E27FC236}">
                    <a16:creationId xmlns:a16="http://schemas.microsoft.com/office/drawing/2014/main" id="{325683B3-F8FA-4B8D-A2A5-3A006A664143}"/>
                  </a:ext>
                </a:extLst>
              </p14:cNvPr>
              <p14:cNvContentPartPr/>
              <p14:nvPr/>
            </p14:nvContentPartPr>
            <p14:xfrm>
              <a:off x="4807458" y="2935112"/>
              <a:ext cx="360" cy="360"/>
            </p14:xfrm>
          </p:contentPart>
        </mc:Choice>
        <mc:Fallback xmlns="">
          <p:pic>
            <p:nvPicPr>
              <p:cNvPr id="52" name="Ink 51">
                <a:extLst>
                  <a:ext uri="{FF2B5EF4-FFF2-40B4-BE49-F238E27FC236}">
                    <a16:creationId xmlns:a16="http://schemas.microsoft.com/office/drawing/2014/main" id="{325683B3-F8FA-4B8D-A2A5-3A006A664143}"/>
                  </a:ext>
                </a:extLst>
              </p:cNvPr>
              <p:cNvPicPr/>
              <p:nvPr/>
            </p:nvPicPr>
            <p:blipFill>
              <a:blip r:embed="rId44"/>
              <a:stretch>
                <a:fillRect/>
              </a:stretch>
            </p:blipFill>
            <p:spPr>
              <a:xfrm>
                <a:off x="4771458" y="28991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Ink 52">
                <a:extLst>
                  <a:ext uri="{FF2B5EF4-FFF2-40B4-BE49-F238E27FC236}">
                    <a16:creationId xmlns:a16="http://schemas.microsoft.com/office/drawing/2014/main" id="{9335E5C6-9618-4691-835E-A55D23E4CA29}"/>
                  </a:ext>
                </a:extLst>
              </p14:cNvPr>
              <p14:cNvContentPartPr/>
              <p14:nvPr/>
            </p14:nvContentPartPr>
            <p14:xfrm>
              <a:off x="4529538" y="2907392"/>
              <a:ext cx="360" cy="360"/>
            </p14:xfrm>
          </p:contentPart>
        </mc:Choice>
        <mc:Fallback xmlns="">
          <p:pic>
            <p:nvPicPr>
              <p:cNvPr id="53" name="Ink 52">
                <a:extLst>
                  <a:ext uri="{FF2B5EF4-FFF2-40B4-BE49-F238E27FC236}">
                    <a16:creationId xmlns:a16="http://schemas.microsoft.com/office/drawing/2014/main" id="{9335E5C6-9618-4691-835E-A55D23E4CA29}"/>
                  </a:ext>
                </a:extLst>
              </p:cNvPr>
              <p:cNvPicPr/>
              <p:nvPr/>
            </p:nvPicPr>
            <p:blipFill>
              <a:blip r:embed="rId47"/>
              <a:stretch>
                <a:fillRect/>
              </a:stretch>
            </p:blipFill>
            <p:spPr>
              <a:xfrm>
                <a:off x="4525218" y="290307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46940F4C-423B-40DF-9D59-14E51FD8ADD5}"/>
                  </a:ext>
                </a:extLst>
              </p14:cNvPr>
              <p14:cNvContentPartPr/>
              <p14:nvPr/>
            </p14:nvContentPartPr>
            <p14:xfrm>
              <a:off x="4509738" y="2898032"/>
              <a:ext cx="24120" cy="3600"/>
            </p14:xfrm>
          </p:contentPart>
        </mc:Choice>
        <mc:Fallback xmlns="">
          <p:pic>
            <p:nvPicPr>
              <p:cNvPr id="54" name="Ink 53">
                <a:extLst>
                  <a:ext uri="{FF2B5EF4-FFF2-40B4-BE49-F238E27FC236}">
                    <a16:creationId xmlns:a16="http://schemas.microsoft.com/office/drawing/2014/main" id="{46940F4C-423B-40DF-9D59-14E51FD8ADD5}"/>
                  </a:ext>
                </a:extLst>
              </p:cNvPr>
              <p:cNvPicPr/>
              <p:nvPr/>
            </p:nvPicPr>
            <p:blipFill>
              <a:blip r:embed="rId49"/>
              <a:stretch>
                <a:fillRect/>
              </a:stretch>
            </p:blipFill>
            <p:spPr>
              <a:xfrm>
                <a:off x="4505482" y="2893712"/>
                <a:ext cx="32633"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5" name="Ink 54">
                <a:extLst>
                  <a:ext uri="{FF2B5EF4-FFF2-40B4-BE49-F238E27FC236}">
                    <a16:creationId xmlns:a16="http://schemas.microsoft.com/office/drawing/2014/main" id="{54A9674E-DFD2-4038-9175-4D1964F42FEE}"/>
                  </a:ext>
                </a:extLst>
              </p14:cNvPr>
              <p14:cNvContentPartPr/>
              <p14:nvPr/>
            </p14:nvContentPartPr>
            <p14:xfrm>
              <a:off x="4533498" y="2901272"/>
              <a:ext cx="18360" cy="360"/>
            </p14:xfrm>
          </p:contentPart>
        </mc:Choice>
        <mc:Fallback xmlns="">
          <p:pic>
            <p:nvPicPr>
              <p:cNvPr id="55" name="Ink 54">
                <a:extLst>
                  <a:ext uri="{FF2B5EF4-FFF2-40B4-BE49-F238E27FC236}">
                    <a16:creationId xmlns:a16="http://schemas.microsoft.com/office/drawing/2014/main" id="{54A9674E-DFD2-4038-9175-4D1964F42FEE}"/>
                  </a:ext>
                </a:extLst>
              </p:cNvPr>
              <p:cNvPicPr/>
              <p:nvPr/>
            </p:nvPicPr>
            <p:blipFill>
              <a:blip r:embed="rId51"/>
              <a:stretch>
                <a:fillRect/>
              </a:stretch>
            </p:blipFill>
            <p:spPr>
              <a:xfrm>
                <a:off x="4529092" y="2896952"/>
                <a:ext cx="27173"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6" name="Ink 55">
                <a:extLst>
                  <a:ext uri="{FF2B5EF4-FFF2-40B4-BE49-F238E27FC236}">
                    <a16:creationId xmlns:a16="http://schemas.microsoft.com/office/drawing/2014/main" id="{BD2B6A98-6F80-42A9-8432-77CA41F1B45B}"/>
                  </a:ext>
                </a:extLst>
              </p14:cNvPr>
              <p14:cNvContentPartPr/>
              <p14:nvPr/>
            </p14:nvContentPartPr>
            <p14:xfrm>
              <a:off x="4501458" y="2905592"/>
              <a:ext cx="42480" cy="14760"/>
            </p14:xfrm>
          </p:contentPart>
        </mc:Choice>
        <mc:Fallback xmlns="">
          <p:pic>
            <p:nvPicPr>
              <p:cNvPr id="56" name="Ink 55">
                <a:extLst>
                  <a:ext uri="{FF2B5EF4-FFF2-40B4-BE49-F238E27FC236}">
                    <a16:creationId xmlns:a16="http://schemas.microsoft.com/office/drawing/2014/main" id="{BD2B6A98-6F80-42A9-8432-77CA41F1B45B}"/>
                  </a:ext>
                </a:extLst>
              </p:cNvPr>
              <p:cNvPicPr/>
              <p:nvPr/>
            </p:nvPicPr>
            <p:blipFill>
              <a:blip r:embed="rId53"/>
              <a:stretch>
                <a:fillRect/>
              </a:stretch>
            </p:blipFill>
            <p:spPr>
              <a:xfrm>
                <a:off x="4497138" y="2901272"/>
                <a:ext cx="51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7" name="Ink 56">
                <a:extLst>
                  <a:ext uri="{FF2B5EF4-FFF2-40B4-BE49-F238E27FC236}">
                    <a16:creationId xmlns:a16="http://schemas.microsoft.com/office/drawing/2014/main" id="{6068B1E1-0AD7-467D-BBA6-02277B7DAD75}"/>
                  </a:ext>
                </a:extLst>
              </p14:cNvPr>
              <p14:cNvContentPartPr/>
              <p14:nvPr/>
            </p14:nvContentPartPr>
            <p14:xfrm>
              <a:off x="4843098" y="2910632"/>
              <a:ext cx="360" cy="360"/>
            </p14:xfrm>
          </p:contentPart>
        </mc:Choice>
        <mc:Fallback xmlns="">
          <p:pic>
            <p:nvPicPr>
              <p:cNvPr id="57" name="Ink 56">
                <a:extLst>
                  <a:ext uri="{FF2B5EF4-FFF2-40B4-BE49-F238E27FC236}">
                    <a16:creationId xmlns:a16="http://schemas.microsoft.com/office/drawing/2014/main" id="{6068B1E1-0AD7-467D-BBA6-02277B7DAD75}"/>
                  </a:ext>
                </a:extLst>
              </p:cNvPr>
              <p:cNvPicPr/>
              <p:nvPr/>
            </p:nvPicPr>
            <p:blipFill>
              <a:blip r:embed="rId47"/>
              <a:stretch>
                <a:fillRect/>
              </a:stretch>
            </p:blipFill>
            <p:spPr>
              <a:xfrm>
                <a:off x="4838778" y="290631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8" name="Ink 57">
                <a:extLst>
                  <a:ext uri="{FF2B5EF4-FFF2-40B4-BE49-F238E27FC236}">
                    <a16:creationId xmlns:a16="http://schemas.microsoft.com/office/drawing/2014/main" id="{4044118B-45FD-4F30-AE62-857F03E817ED}"/>
                  </a:ext>
                </a:extLst>
              </p14:cNvPr>
              <p14:cNvContentPartPr/>
              <p14:nvPr/>
            </p14:nvContentPartPr>
            <p14:xfrm>
              <a:off x="4623138" y="2909912"/>
              <a:ext cx="360" cy="360"/>
            </p14:xfrm>
          </p:contentPart>
        </mc:Choice>
        <mc:Fallback xmlns="">
          <p:pic>
            <p:nvPicPr>
              <p:cNvPr id="58" name="Ink 57">
                <a:extLst>
                  <a:ext uri="{FF2B5EF4-FFF2-40B4-BE49-F238E27FC236}">
                    <a16:creationId xmlns:a16="http://schemas.microsoft.com/office/drawing/2014/main" id="{4044118B-45FD-4F30-AE62-857F03E817ED}"/>
                  </a:ext>
                </a:extLst>
              </p:cNvPr>
              <p:cNvPicPr/>
              <p:nvPr/>
            </p:nvPicPr>
            <p:blipFill>
              <a:blip r:embed="rId47"/>
              <a:stretch>
                <a:fillRect/>
              </a:stretch>
            </p:blipFill>
            <p:spPr>
              <a:xfrm>
                <a:off x="4618818" y="290559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9" name="Ink 58">
                <a:extLst>
                  <a:ext uri="{FF2B5EF4-FFF2-40B4-BE49-F238E27FC236}">
                    <a16:creationId xmlns:a16="http://schemas.microsoft.com/office/drawing/2014/main" id="{24FA5212-718C-413F-9572-B629D18F7957}"/>
                  </a:ext>
                </a:extLst>
              </p14:cNvPr>
              <p14:cNvContentPartPr/>
              <p14:nvPr/>
            </p14:nvContentPartPr>
            <p14:xfrm>
              <a:off x="3271428" y="2876432"/>
              <a:ext cx="360" cy="360"/>
            </p14:xfrm>
          </p:contentPart>
        </mc:Choice>
        <mc:Fallback xmlns="">
          <p:pic>
            <p:nvPicPr>
              <p:cNvPr id="59" name="Ink 58">
                <a:extLst>
                  <a:ext uri="{FF2B5EF4-FFF2-40B4-BE49-F238E27FC236}">
                    <a16:creationId xmlns:a16="http://schemas.microsoft.com/office/drawing/2014/main" id="{24FA5212-718C-413F-9572-B629D18F7957}"/>
                  </a:ext>
                </a:extLst>
              </p:cNvPr>
              <p:cNvPicPr/>
              <p:nvPr/>
            </p:nvPicPr>
            <p:blipFill>
              <a:blip r:embed="rId47"/>
              <a:stretch>
                <a:fillRect/>
              </a:stretch>
            </p:blipFill>
            <p:spPr>
              <a:xfrm>
                <a:off x="3267108" y="287211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0" name="Ink 59">
                <a:extLst>
                  <a:ext uri="{FF2B5EF4-FFF2-40B4-BE49-F238E27FC236}">
                    <a16:creationId xmlns:a16="http://schemas.microsoft.com/office/drawing/2014/main" id="{095BA8BB-904D-4047-BE39-AC766F54AFB0}"/>
                  </a:ext>
                </a:extLst>
              </p14:cNvPr>
              <p14:cNvContentPartPr/>
              <p14:nvPr/>
            </p14:nvContentPartPr>
            <p14:xfrm>
              <a:off x="3234348" y="2854112"/>
              <a:ext cx="68400" cy="10080"/>
            </p14:xfrm>
          </p:contentPart>
        </mc:Choice>
        <mc:Fallback xmlns="">
          <p:pic>
            <p:nvPicPr>
              <p:cNvPr id="60" name="Ink 59">
                <a:extLst>
                  <a:ext uri="{FF2B5EF4-FFF2-40B4-BE49-F238E27FC236}">
                    <a16:creationId xmlns:a16="http://schemas.microsoft.com/office/drawing/2014/main" id="{095BA8BB-904D-4047-BE39-AC766F54AFB0}"/>
                  </a:ext>
                </a:extLst>
              </p:cNvPr>
              <p:cNvPicPr/>
              <p:nvPr/>
            </p:nvPicPr>
            <p:blipFill>
              <a:blip r:embed="rId58"/>
              <a:stretch>
                <a:fillRect/>
              </a:stretch>
            </p:blipFill>
            <p:spPr>
              <a:xfrm>
                <a:off x="3230028" y="2849792"/>
                <a:ext cx="770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1" name="Ink 60">
                <a:extLst>
                  <a:ext uri="{FF2B5EF4-FFF2-40B4-BE49-F238E27FC236}">
                    <a16:creationId xmlns:a16="http://schemas.microsoft.com/office/drawing/2014/main" id="{4AB585A3-D745-4CDD-B706-25C3D81D9E5F}"/>
                  </a:ext>
                </a:extLst>
              </p14:cNvPr>
              <p14:cNvContentPartPr/>
              <p14:nvPr/>
            </p14:nvContentPartPr>
            <p14:xfrm>
              <a:off x="3300948" y="2847272"/>
              <a:ext cx="360" cy="360"/>
            </p14:xfrm>
          </p:contentPart>
        </mc:Choice>
        <mc:Fallback xmlns="">
          <p:pic>
            <p:nvPicPr>
              <p:cNvPr id="61" name="Ink 60">
                <a:extLst>
                  <a:ext uri="{FF2B5EF4-FFF2-40B4-BE49-F238E27FC236}">
                    <a16:creationId xmlns:a16="http://schemas.microsoft.com/office/drawing/2014/main" id="{4AB585A3-D745-4CDD-B706-25C3D81D9E5F}"/>
                  </a:ext>
                </a:extLst>
              </p:cNvPr>
              <p:cNvPicPr/>
              <p:nvPr/>
            </p:nvPicPr>
            <p:blipFill>
              <a:blip r:embed="rId47"/>
              <a:stretch>
                <a:fillRect/>
              </a:stretch>
            </p:blipFill>
            <p:spPr>
              <a:xfrm>
                <a:off x="3296628" y="284295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2" name="Ink 61">
                <a:extLst>
                  <a:ext uri="{FF2B5EF4-FFF2-40B4-BE49-F238E27FC236}">
                    <a16:creationId xmlns:a16="http://schemas.microsoft.com/office/drawing/2014/main" id="{A0AA37E5-94D2-4D7B-B29B-69BA0ECDA8F6}"/>
                  </a:ext>
                </a:extLst>
              </p14:cNvPr>
              <p14:cNvContentPartPr/>
              <p14:nvPr/>
            </p14:nvContentPartPr>
            <p14:xfrm>
              <a:off x="3248388" y="2852672"/>
              <a:ext cx="195120" cy="27360"/>
            </p14:xfrm>
          </p:contentPart>
        </mc:Choice>
        <mc:Fallback xmlns="">
          <p:pic>
            <p:nvPicPr>
              <p:cNvPr id="62" name="Ink 61">
                <a:extLst>
                  <a:ext uri="{FF2B5EF4-FFF2-40B4-BE49-F238E27FC236}">
                    <a16:creationId xmlns:a16="http://schemas.microsoft.com/office/drawing/2014/main" id="{A0AA37E5-94D2-4D7B-B29B-69BA0ECDA8F6}"/>
                  </a:ext>
                </a:extLst>
              </p:cNvPr>
              <p:cNvPicPr/>
              <p:nvPr/>
            </p:nvPicPr>
            <p:blipFill>
              <a:blip r:embed="rId61"/>
              <a:stretch>
                <a:fillRect/>
              </a:stretch>
            </p:blipFill>
            <p:spPr>
              <a:xfrm>
                <a:off x="3239388" y="2843552"/>
                <a:ext cx="212760" cy="4523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k 62">
                <a:extLst>
                  <a:ext uri="{FF2B5EF4-FFF2-40B4-BE49-F238E27FC236}">
                    <a16:creationId xmlns:a16="http://schemas.microsoft.com/office/drawing/2014/main" id="{553AEAEE-440E-4651-985B-ACF07F63C05C}"/>
                  </a:ext>
                </a:extLst>
              </p14:cNvPr>
              <p14:cNvContentPartPr/>
              <p14:nvPr/>
            </p14:nvContentPartPr>
            <p14:xfrm>
              <a:off x="3254868" y="2874992"/>
              <a:ext cx="26280" cy="1800"/>
            </p14:xfrm>
          </p:contentPart>
        </mc:Choice>
        <mc:Fallback xmlns="">
          <p:pic>
            <p:nvPicPr>
              <p:cNvPr id="63" name="Ink 62">
                <a:extLst>
                  <a:ext uri="{FF2B5EF4-FFF2-40B4-BE49-F238E27FC236}">
                    <a16:creationId xmlns:a16="http://schemas.microsoft.com/office/drawing/2014/main" id="{553AEAEE-440E-4651-985B-ACF07F63C05C}"/>
                  </a:ext>
                </a:extLst>
              </p:cNvPr>
              <p:cNvPicPr/>
              <p:nvPr/>
            </p:nvPicPr>
            <p:blipFill>
              <a:blip r:embed="rId17"/>
              <a:stretch>
                <a:fillRect/>
              </a:stretch>
            </p:blipFill>
            <p:spPr>
              <a:xfrm>
                <a:off x="3245990" y="2867492"/>
                <a:ext cx="43682" cy="165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4" name="Ink 63">
                <a:extLst>
                  <a:ext uri="{FF2B5EF4-FFF2-40B4-BE49-F238E27FC236}">
                    <a16:creationId xmlns:a16="http://schemas.microsoft.com/office/drawing/2014/main" id="{C1CA6947-634F-45B2-962B-1CFB31BC1C8D}"/>
                  </a:ext>
                </a:extLst>
              </p14:cNvPr>
              <p14:cNvContentPartPr/>
              <p14:nvPr/>
            </p14:nvContentPartPr>
            <p14:xfrm>
              <a:off x="3411108" y="2852672"/>
              <a:ext cx="360" cy="360"/>
            </p14:xfrm>
          </p:contentPart>
        </mc:Choice>
        <mc:Fallback xmlns="">
          <p:pic>
            <p:nvPicPr>
              <p:cNvPr id="64" name="Ink 63">
                <a:extLst>
                  <a:ext uri="{FF2B5EF4-FFF2-40B4-BE49-F238E27FC236}">
                    <a16:creationId xmlns:a16="http://schemas.microsoft.com/office/drawing/2014/main" id="{C1CA6947-634F-45B2-962B-1CFB31BC1C8D}"/>
                  </a:ext>
                </a:extLst>
              </p:cNvPr>
              <p:cNvPicPr/>
              <p:nvPr/>
            </p:nvPicPr>
            <p:blipFill>
              <a:blip r:embed="rId23"/>
              <a:stretch>
                <a:fillRect/>
              </a:stretch>
            </p:blipFill>
            <p:spPr>
              <a:xfrm>
                <a:off x="3402108" y="284367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Ink 64">
                <a:extLst>
                  <a:ext uri="{FF2B5EF4-FFF2-40B4-BE49-F238E27FC236}">
                    <a16:creationId xmlns:a16="http://schemas.microsoft.com/office/drawing/2014/main" id="{CDE43D0C-24D1-4816-AE29-220564E311F2}"/>
                  </a:ext>
                </a:extLst>
              </p14:cNvPr>
              <p14:cNvContentPartPr/>
              <p14:nvPr/>
            </p14:nvContentPartPr>
            <p14:xfrm>
              <a:off x="3412548" y="2851592"/>
              <a:ext cx="267120" cy="7560"/>
            </p14:xfrm>
          </p:contentPart>
        </mc:Choice>
        <mc:Fallback xmlns="">
          <p:pic>
            <p:nvPicPr>
              <p:cNvPr id="65" name="Ink 64">
                <a:extLst>
                  <a:ext uri="{FF2B5EF4-FFF2-40B4-BE49-F238E27FC236}">
                    <a16:creationId xmlns:a16="http://schemas.microsoft.com/office/drawing/2014/main" id="{CDE43D0C-24D1-4816-AE29-220564E311F2}"/>
                  </a:ext>
                </a:extLst>
              </p:cNvPr>
              <p:cNvPicPr/>
              <p:nvPr/>
            </p:nvPicPr>
            <p:blipFill>
              <a:blip r:embed="rId65"/>
              <a:stretch>
                <a:fillRect/>
              </a:stretch>
            </p:blipFill>
            <p:spPr>
              <a:xfrm>
                <a:off x="3403548" y="2842142"/>
                <a:ext cx="284760" cy="2608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Ink 65">
                <a:extLst>
                  <a:ext uri="{FF2B5EF4-FFF2-40B4-BE49-F238E27FC236}">
                    <a16:creationId xmlns:a16="http://schemas.microsoft.com/office/drawing/2014/main" id="{BFB92C50-B0C5-4376-93FC-02EFB5B1BCBB}"/>
                  </a:ext>
                </a:extLst>
              </p14:cNvPr>
              <p14:cNvContentPartPr/>
              <p14:nvPr/>
            </p14:nvContentPartPr>
            <p14:xfrm>
              <a:off x="3683268" y="2855192"/>
              <a:ext cx="62280" cy="5040"/>
            </p14:xfrm>
          </p:contentPart>
        </mc:Choice>
        <mc:Fallback xmlns="">
          <p:pic>
            <p:nvPicPr>
              <p:cNvPr id="66" name="Ink 65">
                <a:extLst>
                  <a:ext uri="{FF2B5EF4-FFF2-40B4-BE49-F238E27FC236}">
                    <a16:creationId xmlns:a16="http://schemas.microsoft.com/office/drawing/2014/main" id="{BFB92C50-B0C5-4376-93FC-02EFB5B1BCBB}"/>
                  </a:ext>
                </a:extLst>
              </p:cNvPr>
              <p:cNvPicPr/>
              <p:nvPr/>
            </p:nvPicPr>
            <p:blipFill>
              <a:blip r:embed="rId67"/>
              <a:stretch>
                <a:fillRect/>
              </a:stretch>
            </p:blipFill>
            <p:spPr>
              <a:xfrm>
                <a:off x="3674268" y="2846192"/>
                <a:ext cx="79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Ink 66">
                <a:extLst>
                  <a:ext uri="{FF2B5EF4-FFF2-40B4-BE49-F238E27FC236}">
                    <a16:creationId xmlns:a16="http://schemas.microsoft.com/office/drawing/2014/main" id="{53579AEC-DA4D-4D03-B1BC-51B204EC7D6A}"/>
                  </a:ext>
                </a:extLst>
              </p14:cNvPr>
              <p14:cNvContentPartPr/>
              <p14:nvPr/>
            </p14:nvContentPartPr>
            <p14:xfrm>
              <a:off x="3453588" y="2861312"/>
              <a:ext cx="284760" cy="11880"/>
            </p14:xfrm>
          </p:contentPart>
        </mc:Choice>
        <mc:Fallback xmlns="">
          <p:pic>
            <p:nvPicPr>
              <p:cNvPr id="67" name="Ink 66">
                <a:extLst>
                  <a:ext uri="{FF2B5EF4-FFF2-40B4-BE49-F238E27FC236}">
                    <a16:creationId xmlns:a16="http://schemas.microsoft.com/office/drawing/2014/main" id="{53579AEC-DA4D-4D03-B1BC-51B204EC7D6A}"/>
                  </a:ext>
                </a:extLst>
              </p:cNvPr>
              <p:cNvPicPr/>
              <p:nvPr/>
            </p:nvPicPr>
            <p:blipFill>
              <a:blip r:embed="rId69"/>
              <a:stretch>
                <a:fillRect/>
              </a:stretch>
            </p:blipFill>
            <p:spPr>
              <a:xfrm>
                <a:off x="3444599" y="2852312"/>
                <a:ext cx="302378"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8" name="Ink 67">
                <a:extLst>
                  <a:ext uri="{FF2B5EF4-FFF2-40B4-BE49-F238E27FC236}">
                    <a16:creationId xmlns:a16="http://schemas.microsoft.com/office/drawing/2014/main" id="{02B23738-63A8-4279-901C-4D93CBA8099F}"/>
                  </a:ext>
                </a:extLst>
              </p14:cNvPr>
              <p14:cNvContentPartPr/>
              <p14:nvPr/>
            </p14:nvContentPartPr>
            <p14:xfrm>
              <a:off x="3377628" y="2875712"/>
              <a:ext cx="86400" cy="360"/>
            </p14:xfrm>
          </p:contentPart>
        </mc:Choice>
        <mc:Fallback xmlns="">
          <p:pic>
            <p:nvPicPr>
              <p:cNvPr id="68" name="Ink 67">
                <a:extLst>
                  <a:ext uri="{FF2B5EF4-FFF2-40B4-BE49-F238E27FC236}">
                    <a16:creationId xmlns:a16="http://schemas.microsoft.com/office/drawing/2014/main" id="{02B23738-63A8-4279-901C-4D93CBA8099F}"/>
                  </a:ext>
                </a:extLst>
              </p:cNvPr>
              <p:cNvPicPr/>
              <p:nvPr/>
            </p:nvPicPr>
            <p:blipFill>
              <a:blip r:embed="rId71"/>
              <a:stretch>
                <a:fillRect/>
              </a:stretch>
            </p:blipFill>
            <p:spPr>
              <a:xfrm>
                <a:off x="3368628" y="2866712"/>
                <a:ext cx="104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a16="http://schemas.microsoft.com/office/drawing/2014/main" id="{52E107E0-720A-4880-898B-93355CFA99A1}"/>
                  </a:ext>
                </a:extLst>
              </p14:cNvPr>
              <p14:cNvContentPartPr/>
              <p14:nvPr/>
            </p14:nvContentPartPr>
            <p14:xfrm>
              <a:off x="3596868" y="2863112"/>
              <a:ext cx="82080" cy="12240"/>
            </p14:xfrm>
          </p:contentPart>
        </mc:Choice>
        <mc:Fallback xmlns="">
          <p:pic>
            <p:nvPicPr>
              <p:cNvPr id="69" name="Ink 68">
                <a:extLst>
                  <a:ext uri="{FF2B5EF4-FFF2-40B4-BE49-F238E27FC236}">
                    <a16:creationId xmlns:a16="http://schemas.microsoft.com/office/drawing/2014/main" id="{52E107E0-720A-4880-898B-93355CFA99A1}"/>
                  </a:ext>
                </a:extLst>
              </p:cNvPr>
              <p:cNvPicPr/>
              <p:nvPr/>
            </p:nvPicPr>
            <p:blipFill>
              <a:blip r:embed="rId73"/>
              <a:stretch>
                <a:fillRect/>
              </a:stretch>
            </p:blipFill>
            <p:spPr>
              <a:xfrm>
                <a:off x="3587907" y="2853839"/>
                <a:ext cx="99643" cy="3041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a16="http://schemas.microsoft.com/office/drawing/2014/main" id="{37B01A7F-A5CE-4D19-944F-C7695F517D03}"/>
                  </a:ext>
                </a:extLst>
              </p14:cNvPr>
              <p14:cNvContentPartPr/>
              <p14:nvPr/>
            </p14:nvContentPartPr>
            <p14:xfrm>
              <a:off x="3564468" y="2863112"/>
              <a:ext cx="125640" cy="15480"/>
            </p14:xfrm>
          </p:contentPart>
        </mc:Choice>
        <mc:Fallback xmlns="">
          <p:pic>
            <p:nvPicPr>
              <p:cNvPr id="70" name="Ink 69">
                <a:extLst>
                  <a:ext uri="{FF2B5EF4-FFF2-40B4-BE49-F238E27FC236}">
                    <a16:creationId xmlns:a16="http://schemas.microsoft.com/office/drawing/2014/main" id="{37B01A7F-A5CE-4D19-944F-C7695F517D03}"/>
                  </a:ext>
                </a:extLst>
              </p:cNvPr>
              <p:cNvPicPr/>
              <p:nvPr/>
            </p:nvPicPr>
            <p:blipFill>
              <a:blip r:embed="rId75"/>
              <a:stretch>
                <a:fillRect/>
              </a:stretch>
            </p:blipFill>
            <p:spPr>
              <a:xfrm>
                <a:off x="3555442" y="2854317"/>
                <a:ext cx="143331" cy="3271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a16="http://schemas.microsoft.com/office/drawing/2014/main" id="{61E4EAD1-B065-4F6B-BFBE-BFC6158AB37E}"/>
                  </a:ext>
                </a:extLst>
              </p14:cNvPr>
              <p14:cNvContentPartPr/>
              <p14:nvPr/>
            </p14:nvContentPartPr>
            <p14:xfrm>
              <a:off x="3513708" y="2866352"/>
              <a:ext cx="84960" cy="5040"/>
            </p14:xfrm>
          </p:contentPart>
        </mc:Choice>
        <mc:Fallback xmlns="">
          <p:pic>
            <p:nvPicPr>
              <p:cNvPr id="71" name="Ink 70">
                <a:extLst>
                  <a:ext uri="{FF2B5EF4-FFF2-40B4-BE49-F238E27FC236}">
                    <a16:creationId xmlns:a16="http://schemas.microsoft.com/office/drawing/2014/main" id="{61E4EAD1-B065-4F6B-BFBE-BFC6158AB37E}"/>
                  </a:ext>
                </a:extLst>
              </p:cNvPr>
              <p:cNvPicPr/>
              <p:nvPr/>
            </p:nvPicPr>
            <p:blipFill>
              <a:blip r:embed="rId77"/>
              <a:stretch>
                <a:fillRect/>
              </a:stretch>
            </p:blipFill>
            <p:spPr>
              <a:xfrm>
                <a:off x="3504708" y="2857352"/>
                <a:ext cx="1026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a16="http://schemas.microsoft.com/office/drawing/2014/main" id="{BC2EA337-EF51-4C78-B5F7-BF60D899E618}"/>
                  </a:ext>
                </a:extLst>
              </p14:cNvPr>
              <p14:cNvContentPartPr/>
              <p14:nvPr/>
            </p14:nvContentPartPr>
            <p14:xfrm>
              <a:off x="3526308" y="2874272"/>
              <a:ext cx="89280" cy="3960"/>
            </p14:xfrm>
          </p:contentPart>
        </mc:Choice>
        <mc:Fallback xmlns="">
          <p:pic>
            <p:nvPicPr>
              <p:cNvPr id="72" name="Ink 71">
                <a:extLst>
                  <a:ext uri="{FF2B5EF4-FFF2-40B4-BE49-F238E27FC236}">
                    <a16:creationId xmlns:a16="http://schemas.microsoft.com/office/drawing/2014/main" id="{BC2EA337-EF51-4C78-B5F7-BF60D899E618}"/>
                  </a:ext>
                </a:extLst>
              </p:cNvPr>
              <p:cNvPicPr/>
              <p:nvPr/>
            </p:nvPicPr>
            <p:blipFill>
              <a:blip r:embed="rId79"/>
              <a:stretch>
                <a:fillRect/>
              </a:stretch>
            </p:blipFill>
            <p:spPr>
              <a:xfrm>
                <a:off x="3517308" y="2865272"/>
                <a:ext cx="1069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a16="http://schemas.microsoft.com/office/drawing/2014/main" id="{E9492E65-064D-4985-9922-2805A46528F0}"/>
                  </a:ext>
                </a:extLst>
              </p14:cNvPr>
              <p14:cNvContentPartPr/>
              <p14:nvPr/>
            </p14:nvContentPartPr>
            <p14:xfrm>
              <a:off x="3459348" y="2877152"/>
              <a:ext cx="65880" cy="360"/>
            </p14:xfrm>
          </p:contentPart>
        </mc:Choice>
        <mc:Fallback xmlns="">
          <p:pic>
            <p:nvPicPr>
              <p:cNvPr id="73" name="Ink 72">
                <a:extLst>
                  <a:ext uri="{FF2B5EF4-FFF2-40B4-BE49-F238E27FC236}">
                    <a16:creationId xmlns:a16="http://schemas.microsoft.com/office/drawing/2014/main" id="{E9492E65-064D-4985-9922-2805A46528F0}"/>
                  </a:ext>
                </a:extLst>
              </p:cNvPr>
              <p:cNvPicPr/>
              <p:nvPr/>
            </p:nvPicPr>
            <p:blipFill>
              <a:blip r:embed="rId67"/>
              <a:stretch>
                <a:fillRect/>
              </a:stretch>
            </p:blipFill>
            <p:spPr>
              <a:xfrm>
                <a:off x="3450348" y="2868152"/>
                <a:ext cx="83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4" name="Ink 73">
                <a:extLst>
                  <a:ext uri="{FF2B5EF4-FFF2-40B4-BE49-F238E27FC236}">
                    <a16:creationId xmlns:a16="http://schemas.microsoft.com/office/drawing/2014/main" id="{B4A0A094-9E8B-4321-96DC-4C7F6C739590}"/>
                  </a:ext>
                </a:extLst>
              </p14:cNvPr>
              <p14:cNvContentPartPr/>
              <p14:nvPr/>
            </p14:nvContentPartPr>
            <p14:xfrm>
              <a:off x="3349548" y="2876432"/>
              <a:ext cx="108720" cy="1440"/>
            </p14:xfrm>
          </p:contentPart>
        </mc:Choice>
        <mc:Fallback xmlns="">
          <p:pic>
            <p:nvPicPr>
              <p:cNvPr id="74" name="Ink 73">
                <a:extLst>
                  <a:ext uri="{FF2B5EF4-FFF2-40B4-BE49-F238E27FC236}">
                    <a16:creationId xmlns:a16="http://schemas.microsoft.com/office/drawing/2014/main" id="{B4A0A094-9E8B-4321-96DC-4C7F6C739590}"/>
                  </a:ext>
                </a:extLst>
              </p:cNvPr>
              <p:cNvPicPr/>
              <p:nvPr/>
            </p:nvPicPr>
            <p:blipFill>
              <a:blip r:embed="rId82"/>
              <a:stretch>
                <a:fillRect/>
              </a:stretch>
            </p:blipFill>
            <p:spPr>
              <a:xfrm>
                <a:off x="3340548" y="2867432"/>
                <a:ext cx="126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5" name="Ink 74">
                <a:extLst>
                  <a:ext uri="{FF2B5EF4-FFF2-40B4-BE49-F238E27FC236}">
                    <a16:creationId xmlns:a16="http://schemas.microsoft.com/office/drawing/2014/main" id="{564C9ACA-8BA3-4425-9236-6104D2134FEE}"/>
                  </a:ext>
                </a:extLst>
              </p14:cNvPr>
              <p14:cNvContentPartPr/>
              <p14:nvPr/>
            </p14:nvContentPartPr>
            <p14:xfrm>
              <a:off x="3243348" y="2882192"/>
              <a:ext cx="70560" cy="360"/>
            </p14:xfrm>
          </p:contentPart>
        </mc:Choice>
        <mc:Fallback xmlns="">
          <p:pic>
            <p:nvPicPr>
              <p:cNvPr id="75" name="Ink 74">
                <a:extLst>
                  <a:ext uri="{FF2B5EF4-FFF2-40B4-BE49-F238E27FC236}">
                    <a16:creationId xmlns:a16="http://schemas.microsoft.com/office/drawing/2014/main" id="{564C9ACA-8BA3-4425-9236-6104D2134FEE}"/>
                  </a:ext>
                </a:extLst>
              </p:cNvPr>
              <p:cNvPicPr/>
              <p:nvPr/>
            </p:nvPicPr>
            <p:blipFill>
              <a:blip r:embed="rId84"/>
              <a:stretch>
                <a:fillRect/>
              </a:stretch>
            </p:blipFill>
            <p:spPr>
              <a:xfrm>
                <a:off x="3239028" y="2877872"/>
                <a:ext cx="792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6" name="Ink 75">
                <a:extLst>
                  <a:ext uri="{FF2B5EF4-FFF2-40B4-BE49-F238E27FC236}">
                    <a16:creationId xmlns:a16="http://schemas.microsoft.com/office/drawing/2014/main" id="{7B462149-DA66-4197-9503-0CD3DE928269}"/>
                  </a:ext>
                </a:extLst>
              </p14:cNvPr>
              <p14:cNvContentPartPr/>
              <p14:nvPr/>
            </p14:nvContentPartPr>
            <p14:xfrm>
              <a:off x="3597588" y="2880392"/>
              <a:ext cx="148680" cy="360"/>
            </p14:xfrm>
          </p:contentPart>
        </mc:Choice>
        <mc:Fallback xmlns="">
          <p:pic>
            <p:nvPicPr>
              <p:cNvPr id="76" name="Ink 75">
                <a:extLst>
                  <a:ext uri="{FF2B5EF4-FFF2-40B4-BE49-F238E27FC236}">
                    <a16:creationId xmlns:a16="http://schemas.microsoft.com/office/drawing/2014/main" id="{7B462149-DA66-4197-9503-0CD3DE928269}"/>
                  </a:ext>
                </a:extLst>
              </p:cNvPr>
              <p:cNvPicPr/>
              <p:nvPr/>
            </p:nvPicPr>
            <p:blipFill>
              <a:blip r:embed="rId86"/>
              <a:stretch>
                <a:fillRect/>
              </a:stretch>
            </p:blipFill>
            <p:spPr>
              <a:xfrm>
                <a:off x="3593268" y="2876072"/>
                <a:ext cx="157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7" name="Ink 76">
                <a:extLst>
                  <a:ext uri="{FF2B5EF4-FFF2-40B4-BE49-F238E27FC236}">
                    <a16:creationId xmlns:a16="http://schemas.microsoft.com/office/drawing/2014/main" id="{6DF5B9E4-5301-46CA-B971-9ED6564DF367}"/>
                  </a:ext>
                </a:extLst>
              </p14:cNvPr>
              <p14:cNvContentPartPr/>
              <p14:nvPr/>
            </p14:nvContentPartPr>
            <p14:xfrm>
              <a:off x="3252348" y="2849432"/>
              <a:ext cx="503280" cy="33840"/>
            </p14:xfrm>
          </p:contentPart>
        </mc:Choice>
        <mc:Fallback xmlns="">
          <p:pic>
            <p:nvPicPr>
              <p:cNvPr id="77" name="Ink 76">
                <a:extLst>
                  <a:ext uri="{FF2B5EF4-FFF2-40B4-BE49-F238E27FC236}">
                    <a16:creationId xmlns:a16="http://schemas.microsoft.com/office/drawing/2014/main" id="{6DF5B9E4-5301-46CA-B971-9ED6564DF367}"/>
                  </a:ext>
                </a:extLst>
              </p:cNvPr>
              <p:cNvPicPr/>
              <p:nvPr/>
            </p:nvPicPr>
            <p:blipFill>
              <a:blip r:embed="rId88"/>
              <a:stretch>
                <a:fillRect/>
              </a:stretch>
            </p:blipFill>
            <p:spPr>
              <a:xfrm>
                <a:off x="3248025" y="2845066"/>
                <a:ext cx="511926" cy="42573"/>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8" name="Ink 77">
                <a:extLst>
                  <a:ext uri="{FF2B5EF4-FFF2-40B4-BE49-F238E27FC236}">
                    <a16:creationId xmlns:a16="http://schemas.microsoft.com/office/drawing/2014/main" id="{67970003-56BD-4CBC-BC45-34AE0D6478EC}"/>
                  </a:ext>
                </a:extLst>
              </p14:cNvPr>
              <p14:cNvContentPartPr/>
              <p14:nvPr/>
            </p14:nvContentPartPr>
            <p14:xfrm>
              <a:off x="3733308" y="2870672"/>
              <a:ext cx="22320" cy="5400"/>
            </p14:xfrm>
          </p:contentPart>
        </mc:Choice>
        <mc:Fallback xmlns="">
          <p:pic>
            <p:nvPicPr>
              <p:cNvPr id="78" name="Ink 77">
                <a:extLst>
                  <a:ext uri="{FF2B5EF4-FFF2-40B4-BE49-F238E27FC236}">
                    <a16:creationId xmlns:a16="http://schemas.microsoft.com/office/drawing/2014/main" id="{67970003-56BD-4CBC-BC45-34AE0D6478EC}"/>
                  </a:ext>
                </a:extLst>
              </p:cNvPr>
              <p:cNvPicPr/>
              <p:nvPr/>
            </p:nvPicPr>
            <p:blipFill>
              <a:blip r:embed="rId90"/>
              <a:stretch>
                <a:fillRect/>
              </a:stretch>
            </p:blipFill>
            <p:spPr>
              <a:xfrm>
                <a:off x="3728988" y="2866043"/>
                <a:ext cx="30960" cy="14657"/>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Ink 78">
                <a:extLst>
                  <a:ext uri="{FF2B5EF4-FFF2-40B4-BE49-F238E27FC236}">
                    <a16:creationId xmlns:a16="http://schemas.microsoft.com/office/drawing/2014/main" id="{66BAD315-E9BF-48C0-A0D4-519F84D27C00}"/>
                  </a:ext>
                </a:extLst>
              </p14:cNvPr>
              <p14:cNvContentPartPr/>
              <p14:nvPr/>
            </p14:nvContentPartPr>
            <p14:xfrm>
              <a:off x="3752388" y="2846192"/>
              <a:ext cx="72360" cy="30600"/>
            </p14:xfrm>
          </p:contentPart>
        </mc:Choice>
        <mc:Fallback xmlns="">
          <p:pic>
            <p:nvPicPr>
              <p:cNvPr id="79" name="Ink 78">
                <a:extLst>
                  <a:ext uri="{FF2B5EF4-FFF2-40B4-BE49-F238E27FC236}">
                    <a16:creationId xmlns:a16="http://schemas.microsoft.com/office/drawing/2014/main" id="{66BAD315-E9BF-48C0-A0D4-519F84D27C00}"/>
                  </a:ext>
                </a:extLst>
              </p:cNvPr>
              <p:cNvPicPr/>
              <p:nvPr/>
            </p:nvPicPr>
            <p:blipFill>
              <a:blip r:embed="rId92"/>
              <a:stretch>
                <a:fillRect/>
              </a:stretch>
            </p:blipFill>
            <p:spPr>
              <a:xfrm>
                <a:off x="3748046" y="2841872"/>
                <a:ext cx="81043"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0" name="Ink 79">
                <a:extLst>
                  <a:ext uri="{FF2B5EF4-FFF2-40B4-BE49-F238E27FC236}">
                    <a16:creationId xmlns:a16="http://schemas.microsoft.com/office/drawing/2014/main" id="{A4970B62-8AA9-422A-AF1E-7F5628115048}"/>
                  </a:ext>
                </a:extLst>
              </p14:cNvPr>
              <p14:cNvContentPartPr/>
              <p14:nvPr/>
            </p14:nvContentPartPr>
            <p14:xfrm>
              <a:off x="3821508" y="2863472"/>
              <a:ext cx="167040" cy="3240"/>
            </p14:xfrm>
          </p:contentPart>
        </mc:Choice>
        <mc:Fallback xmlns="">
          <p:pic>
            <p:nvPicPr>
              <p:cNvPr id="80" name="Ink 79">
                <a:extLst>
                  <a:ext uri="{FF2B5EF4-FFF2-40B4-BE49-F238E27FC236}">
                    <a16:creationId xmlns:a16="http://schemas.microsoft.com/office/drawing/2014/main" id="{A4970B62-8AA9-422A-AF1E-7F5628115048}"/>
                  </a:ext>
                </a:extLst>
              </p:cNvPr>
              <p:cNvPicPr/>
              <p:nvPr/>
            </p:nvPicPr>
            <p:blipFill>
              <a:blip r:embed="rId94"/>
              <a:stretch>
                <a:fillRect/>
              </a:stretch>
            </p:blipFill>
            <p:spPr>
              <a:xfrm>
                <a:off x="3803547" y="2845472"/>
                <a:ext cx="202603"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1" name="Ink 80">
                <a:extLst>
                  <a:ext uri="{FF2B5EF4-FFF2-40B4-BE49-F238E27FC236}">
                    <a16:creationId xmlns:a16="http://schemas.microsoft.com/office/drawing/2014/main" id="{97643924-C849-4CC4-9D94-54D525041903}"/>
                  </a:ext>
                </a:extLst>
              </p14:cNvPr>
              <p14:cNvContentPartPr/>
              <p14:nvPr/>
            </p14:nvContentPartPr>
            <p14:xfrm>
              <a:off x="4006188" y="2862032"/>
              <a:ext cx="99720" cy="7200"/>
            </p14:xfrm>
          </p:contentPart>
        </mc:Choice>
        <mc:Fallback xmlns="">
          <p:pic>
            <p:nvPicPr>
              <p:cNvPr id="81" name="Ink 80">
                <a:extLst>
                  <a:ext uri="{FF2B5EF4-FFF2-40B4-BE49-F238E27FC236}">
                    <a16:creationId xmlns:a16="http://schemas.microsoft.com/office/drawing/2014/main" id="{97643924-C849-4CC4-9D94-54D525041903}"/>
                  </a:ext>
                </a:extLst>
              </p:cNvPr>
              <p:cNvPicPr/>
              <p:nvPr/>
            </p:nvPicPr>
            <p:blipFill>
              <a:blip r:embed="rId96"/>
              <a:stretch>
                <a:fillRect/>
              </a:stretch>
            </p:blipFill>
            <p:spPr>
              <a:xfrm>
                <a:off x="3988188" y="2843085"/>
                <a:ext cx="135360" cy="44716"/>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2" name="Ink 81">
                <a:extLst>
                  <a:ext uri="{FF2B5EF4-FFF2-40B4-BE49-F238E27FC236}">
                    <a16:creationId xmlns:a16="http://schemas.microsoft.com/office/drawing/2014/main" id="{5CB4809F-960A-4DBF-91EB-5BBC0D8BAAAD}"/>
                  </a:ext>
                </a:extLst>
              </p14:cNvPr>
              <p14:cNvContentPartPr/>
              <p14:nvPr/>
            </p14:nvContentPartPr>
            <p14:xfrm>
              <a:off x="4124268" y="2861312"/>
              <a:ext cx="239760" cy="1440"/>
            </p14:xfrm>
          </p:contentPart>
        </mc:Choice>
        <mc:Fallback xmlns="">
          <p:pic>
            <p:nvPicPr>
              <p:cNvPr id="82" name="Ink 81">
                <a:extLst>
                  <a:ext uri="{FF2B5EF4-FFF2-40B4-BE49-F238E27FC236}">
                    <a16:creationId xmlns:a16="http://schemas.microsoft.com/office/drawing/2014/main" id="{5CB4809F-960A-4DBF-91EB-5BBC0D8BAAAD}"/>
                  </a:ext>
                </a:extLst>
              </p:cNvPr>
              <p:cNvPicPr/>
              <p:nvPr/>
            </p:nvPicPr>
            <p:blipFill>
              <a:blip r:embed="rId98"/>
              <a:stretch>
                <a:fillRect/>
              </a:stretch>
            </p:blipFill>
            <p:spPr>
              <a:xfrm>
                <a:off x="4106241" y="2837312"/>
                <a:ext cx="275454"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3" name="Ink 82">
                <a:extLst>
                  <a:ext uri="{FF2B5EF4-FFF2-40B4-BE49-F238E27FC236}">
                    <a16:creationId xmlns:a16="http://schemas.microsoft.com/office/drawing/2014/main" id="{0B5AE780-03FE-4A71-BF2F-3718F3D6A16D}"/>
                  </a:ext>
                </a:extLst>
              </p14:cNvPr>
              <p14:cNvContentPartPr/>
              <p14:nvPr/>
            </p14:nvContentPartPr>
            <p14:xfrm>
              <a:off x="4382388" y="2863472"/>
              <a:ext cx="82440" cy="3240"/>
            </p14:xfrm>
          </p:contentPart>
        </mc:Choice>
        <mc:Fallback xmlns="">
          <p:pic>
            <p:nvPicPr>
              <p:cNvPr id="83" name="Ink 82">
                <a:extLst>
                  <a:ext uri="{FF2B5EF4-FFF2-40B4-BE49-F238E27FC236}">
                    <a16:creationId xmlns:a16="http://schemas.microsoft.com/office/drawing/2014/main" id="{0B5AE780-03FE-4A71-BF2F-3718F3D6A16D}"/>
                  </a:ext>
                </a:extLst>
              </p:cNvPr>
              <p:cNvPicPr/>
              <p:nvPr/>
            </p:nvPicPr>
            <p:blipFill>
              <a:blip r:embed="rId100"/>
              <a:stretch>
                <a:fillRect/>
              </a:stretch>
            </p:blipFill>
            <p:spPr>
              <a:xfrm>
                <a:off x="4364309" y="2843222"/>
                <a:ext cx="118236" cy="43335"/>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4" name="Ink 83">
                <a:extLst>
                  <a:ext uri="{FF2B5EF4-FFF2-40B4-BE49-F238E27FC236}">
                    <a16:creationId xmlns:a16="http://schemas.microsoft.com/office/drawing/2014/main" id="{7517692A-0978-4222-98B9-D66F949165EB}"/>
                  </a:ext>
                </a:extLst>
              </p14:cNvPr>
              <p14:cNvContentPartPr/>
              <p14:nvPr/>
            </p14:nvContentPartPr>
            <p14:xfrm>
              <a:off x="4723668" y="2867072"/>
              <a:ext cx="100440" cy="3960"/>
            </p14:xfrm>
          </p:contentPart>
        </mc:Choice>
        <mc:Fallback xmlns="">
          <p:pic>
            <p:nvPicPr>
              <p:cNvPr id="84" name="Ink 83">
                <a:extLst>
                  <a:ext uri="{FF2B5EF4-FFF2-40B4-BE49-F238E27FC236}">
                    <a16:creationId xmlns:a16="http://schemas.microsoft.com/office/drawing/2014/main" id="{7517692A-0978-4222-98B9-D66F949165EB}"/>
                  </a:ext>
                </a:extLst>
              </p:cNvPr>
              <p:cNvPicPr/>
              <p:nvPr/>
            </p:nvPicPr>
            <p:blipFill>
              <a:blip r:embed="rId102"/>
              <a:stretch>
                <a:fillRect/>
              </a:stretch>
            </p:blipFill>
            <p:spPr>
              <a:xfrm>
                <a:off x="4705668" y="2849072"/>
                <a:ext cx="136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Ink 84">
                <a:extLst>
                  <a:ext uri="{FF2B5EF4-FFF2-40B4-BE49-F238E27FC236}">
                    <a16:creationId xmlns:a16="http://schemas.microsoft.com/office/drawing/2014/main" id="{CA15C990-6126-455A-83B5-9191D1FB3D25}"/>
                  </a:ext>
                </a:extLst>
              </p14:cNvPr>
              <p14:cNvContentPartPr/>
              <p14:nvPr/>
            </p14:nvContentPartPr>
            <p14:xfrm>
              <a:off x="4805028" y="2864552"/>
              <a:ext cx="360" cy="360"/>
            </p14:xfrm>
          </p:contentPart>
        </mc:Choice>
        <mc:Fallback xmlns="">
          <p:pic>
            <p:nvPicPr>
              <p:cNvPr id="85" name="Ink 84">
                <a:extLst>
                  <a:ext uri="{FF2B5EF4-FFF2-40B4-BE49-F238E27FC236}">
                    <a16:creationId xmlns:a16="http://schemas.microsoft.com/office/drawing/2014/main" id="{CA15C990-6126-455A-83B5-9191D1FB3D25}"/>
                  </a:ext>
                </a:extLst>
              </p:cNvPr>
              <p:cNvPicPr/>
              <p:nvPr/>
            </p:nvPicPr>
            <p:blipFill>
              <a:blip r:embed="rId104"/>
              <a:stretch>
                <a:fillRect/>
              </a:stretch>
            </p:blipFill>
            <p:spPr>
              <a:xfrm>
                <a:off x="4787028" y="284655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6" name="Ink 85">
                <a:extLst>
                  <a:ext uri="{FF2B5EF4-FFF2-40B4-BE49-F238E27FC236}">
                    <a16:creationId xmlns:a16="http://schemas.microsoft.com/office/drawing/2014/main" id="{58FFE525-6A7B-4E7B-AC3A-A712E1099129}"/>
                  </a:ext>
                </a:extLst>
              </p14:cNvPr>
              <p14:cNvContentPartPr/>
              <p14:nvPr/>
            </p14:nvContentPartPr>
            <p14:xfrm>
              <a:off x="4718628" y="2859872"/>
              <a:ext cx="64440" cy="11880"/>
            </p14:xfrm>
          </p:contentPart>
        </mc:Choice>
        <mc:Fallback xmlns="">
          <p:pic>
            <p:nvPicPr>
              <p:cNvPr id="86" name="Ink 85">
                <a:extLst>
                  <a:ext uri="{FF2B5EF4-FFF2-40B4-BE49-F238E27FC236}">
                    <a16:creationId xmlns:a16="http://schemas.microsoft.com/office/drawing/2014/main" id="{58FFE525-6A7B-4E7B-AC3A-A712E1099129}"/>
                  </a:ext>
                </a:extLst>
              </p:cNvPr>
              <p:cNvPicPr/>
              <p:nvPr/>
            </p:nvPicPr>
            <p:blipFill>
              <a:blip r:embed="rId106"/>
              <a:stretch>
                <a:fillRect/>
              </a:stretch>
            </p:blipFill>
            <p:spPr>
              <a:xfrm>
                <a:off x="4700728" y="2842401"/>
                <a:ext cx="99882" cy="46472"/>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7" name="Ink 86">
                <a:extLst>
                  <a:ext uri="{FF2B5EF4-FFF2-40B4-BE49-F238E27FC236}">
                    <a16:creationId xmlns:a16="http://schemas.microsoft.com/office/drawing/2014/main" id="{BBCAB39B-1892-4895-904C-290C935A8C12}"/>
                  </a:ext>
                </a:extLst>
              </p14:cNvPr>
              <p14:cNvContentPartPr/>
              <p14:nvPr/>
            </p14:nvContentPartPr>
            <p14:xfrm>
              <a:off x="4671108" y="2865992"/>
              <a:ext cx="42840" cy="2160"/>
            </p14:xfrm>
          </p:contentPart>
        </mc:Choice>
        <mc:Fallback xmlns="">
          <p:pic>
            <p:nvPicPr>
              <p:cNvPr id="87" name="Ink 86">
                <a:extLst>
                  <a:ext uri="{FF2B5EF4-FFF2-40B4-BE49-F238E27FC236}">
                    <a16:creationId xmlns:a16="http://schemas.microsoft.com/office/drawing/2014/main" id="{BBCAB39B-1892-4895-904C-290C935A8C12}"/>
                  </a:ext>
                </a:extLst>
              </p:cNvPr>
              <p:cNvPicPr/>
              <p:nvPr/>
            </p:nvPicPr>
            <p:blipFill>
              <a:blip r:embed="rId108"/>
              <a:stretch>
                <a:fillRect/>
              </a:stretch>
            </p:blipFill>
            <p:spPr>
              <a:xfrm>
                <a:off x="4653108" y="2850563"/>
                <a:ext cx="78480" cy="32709"/>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8" name="Ink 87">
                <a:extLst>
                  <a:ext uri="{FF2B5EF4-FFF2-40B4-BE49-F238E27FC236}">
                    <a16:creationId xmlns:a16="http://schemas.microsoft.com/office/drawing/2014/main" id="{79539650-75FB-4A37-A349-233142F86A32}"/>
                  </a:ext>
                </a:extLst>
              </p14:cNvPr>
              <p14:cNvContentPartPr/>
              <p14:nvPr/>
            </p14:nvContentPartPr>
            <p14:xfrm>
              <a:off x="4532868" y="2858432"/>
              <a:ext cx="178200" cy="14400"/>
            </p14:xfrm>
          </p:contentPart>
        </mc:Choice>
        <mc:Fallback xmlns="">
          <p:pic>
            <p:nvPicPr>
              <p:cNvPr id="88" name="Ink 87">
                <a:extLst>
                  <a:ext uri="{FF2B5EF4-FFF2-40B4-BE49-F238E27FC236}">
                    <a16:creationId xmlns:a16="http://schemas.microsoft.com/office/drawing/2014/main" id="{79539650-75FB-4A37-A349-233142F86A32}"/>
                  </a:ext>
                </a:extLst>
              </p:cNvPr>
              <p:cNvPicPr/>
              <p:nvPr/>
            </p:nvPicPr>
            <p:blipFill>
              <a:blip r:embed="rId110"/>
              <a:stretch>
                <a:fillRect/>
              </a:stretch>
            </p:blipFill>
            <p:spPr>
              <a:xfrm>
                <a:off x="4514868" y="2840432"/>
                <a:ext cx="213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9" name="Ink 88">
                <a:extLst>
                  <a:ext uri="{FF2B5EF4-FFF2-40B4-BE49-F238E27FC236}">
                    <a16:creationId xmlns:a16="http://schemas.microsoft.com/office/drawing/2014/main" id="{C365C17D-A17B-44D8-B38E-7751DF6313B0}"/>
                  </a:ext>
                </a:extLst>
              </p14:cNvPr>
              <p14:cNvContentPartPr/>
              <p14:nvPr/>
            </p14:nvContentPartPr>
            <p14:xfrm>
              <a:off x="4515948" y="2867072"/>
              <a:ext cx="360" cy="360"/>
            </p14:xfrm>
          </p:contentPart>
        </mc:Choice>
        <mc:Fallback xmlns="">
          <p:pic>
            <p:nvPicPr>
              <p:cNvPr id="89" name="Ink 88">
                <a:extLst>
                  <a:ext uri="{FF2B5EF4-FFF2-40B4-BE49-F238E27FC236}">
                    <a16:creationId xmlns:a16="http://schemas.microsoft.com/office/drawing/2014/main" id="{C365C17D-A17B-44D8-B38E-7751DF6313B0}"/>
                  </a:ext>
                </a:extLst>
              </p:cNvPr>
              <p:cNvPicPr/>
              <p:nvPr/>
            </p:nvPicPr>
            <p:blipFill>
              <a:blip r:embed="rId104"/>
              <a:stretch>
                <a:fillRect/>
              </a:stretch>
            </p:blipFill>
            <p:spPr>
              <a:xfrm>
                <a:off x="4497948" y="284907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0" name="Ink 89">
                <a:extLst>
                  <a:ext uri="{FF2B5EF4-FFF2-40B4-BE49-F238E27FC236}">
                    <a16:creationId xmlns:a16="http://schemas.microsoft.com/office/drawing/2014/main" id="{47F4995F-1C47-48AE-BB59-599B97406C26}"/>
                  </a:ext>
                </a:extLst>
              </p14:cNvPr>
              <p14:cNvContentPartPr/>
              <p14:nvPr/>
            </p14:nvContentPartPr>
            <p14:xfrm>
              <a:off x="4477788" y="2847272"/>
              <a:ext cx="33120" cy="20880"/>
            </p14:xfrm>
          </p:contentPart>
        </mc:Choice>
        <mc:Fallback xmlns="">
          <p:pic>
            <p:nvPicPr>
              <p:cNvPr id="90" name="Ink 89">
                <a:extLst>
                  <a:ext uri="{FF2B5EF4-FFF2-40B4-BE49-F238E27FC236}">
                    <a16:creationId xmlns:a16="http://schemas.microsoft.com/office/drawing/2014/main" id="{47F4995F-1C47-48AE-BB59-599B97406C26}"/>
                  </a:ext>
                </a:extLst>
              </p:cNvPr>
              <p:cNvPicPr/>
              <p:nvPr/>
            </p:nvPicPr>
            <p:blipFill>
              <a:blip r:embed="rId113"/>
              <a:stretch>
                <a:fillRect/>
              </a:stretch>
            </p:blipFill>
            <p:spPr>
              <a:xfrm>
                <a:off x="4473421" y="2842952"/>
                <a:ext cx="41855"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1" name="Ink 90">
                <a:extLst>
                  <a:ext uri="{FF2B5EF4-FFF2-40B4-BE49-F238E27FC236}">
                    <a16:creationId xmlns:a16="http://schemas.microsoft.com/office/drawing/2014/main" id="{04956487-9C21-480B-B0F0-E2F3BA70B085}"/>
                  </a:ext>
                </a:extLst>
              </p14:cNvPr>
              <p14:cNvContentPartPr/>
              <p14:nvPr/>
            </p14:nvContentPartPr>
            <p14:xfrm>
              <a:off x="4480308" y="2851232"/>
              <a:ext cx="28080" cy="12960"/>
            </p14:xfrm>
          </p:contentPart>
        </mc:Choice>
        <mc:Fallback xmlns="">
          <p:pic>
            <p:nvPicPr>
              <p:cNvPr id="91" name="Ink 90">
                <a:extLst>
                  <a:ext uri="{FF2B5EF4-FFF2-40B4-BE49-F238E27FC236}">
                    <a16:creationId xmlns:a16="http://schemas.microsoft.com/office/drawing/2014/main" id="{04956487-9C21-480B-B0F0-E2F3BA70B085}"/>
                  </a:ext>
                </a:extLst>
              </p:cNvPr>
              <p:cNvPicPr/>
              <p:nvPr/>
            </p:nvPicPr>
            <p:blipFill>
              <a:blip r:embed="rId115"/>
              <a:stretch>
                <a:fillRect/>
              </a:stretch>
            </p:blipFill>
            <p:spPr>
              <a:xfrm>
                <a:off x="4475988" y="2846912"/>
                <a:ext cx="367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2" name="Ink 91">
                <a:extLst>
                  <a:ext uri="{FF2B5EF4-FFF2-40B4-BE49-F238E27FC236}">
                    <a16:creationId xmlns:a16="http://schemas.microsoft.com/office/drawing/2014/main" id="{C57C13AF-5534-4C70-B795-4A5EAA4546C0}"/>
                  </a:ext>
                </a:extLst>
              </p14:cNvPr>
              <p14:cNvContentPartPr/>
              <p14:nvPr/>
            </p14:nvContentPartPr>
            <p14:xfrm>
              <a:off x="4554108" y="2901992"/>
              <a:ext cx="141120" cy="2880"/>
            </p14:xfrm>
          </p:contentPart>
        </mc:Choice>
        <mc:Fallback xmlns="">
          <p:pic>
            <p:nvPicPr>
              <p:cNvPr id="92" name="Ink 91">
                <a:extLst>
                  <a:ext uri="{FF2B5EF4-FFF2-40B4-BE49-F238E27FC236}">
                    <a16:creationId xmlns:a16="http://schemas.microsoft.com/office/drawing/2014/main" id="{C57C13AF-5534-4C70-B795-4A5EAA4546C0}"/>
                  </a:ext>
                </a:extLst>
              </p:cNvPr>
              <p:cNvPicPr/>
              <p:nvPr/>
            </p:nvPicPr>
            <p:blipFill>
              <a:blip r:embed="rId117"/>
              <a:stretch>
                <a:fillRect/>
              </a:stretch>
            </p:blipFill>
            <p:spPr>
              <a:xfrm>
                <a:off x="4549788" y="2897672"/>
                <a:ext cx="14976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3" name="Ink 92">
                <a:extLst>
                  <a:ext uri="{FF2B5EF4-FFF2-40B4-BE49-F238E27FC236}">
                    <a16:creationId xmlns:a16="http://schemas.microsoft.com/office/drawing/2014/main" id="{BDD0068E-A46C-450E-9277-A9BBD38A9D71}"/>
                  </a:ext>
                </a:extLst>
              </p14:cNvPr>
              <p14:cNvContentPartPr/>
              <p14:nvPr/>
            </p14:nvContentPartPr>
            <p14:xfrm>
              <a:off x="4707828" y="2901272"/>
              <a:ext cx="140400" cy="11880"/>
            </p14:xfrm>
          </p:contentPart>
        </mc:Choice>
        <mc:Fallback xmlns="">
          <p:pic>
            <p:nvPicPr>
              <p:cNvPr id="93" name="Ink 92">
                <a:extLst>
                  <a:ext uri="{FF2B5EF4-FFF2-40B4-BE49-F238E27FC236}">
                    <a16:creationId xmlns:a16="http://schemas.microsoft.com/office/drawing/2014/main" id="{BDD0068E-A46C-450E-9277-A9BBD38A9D71}"/>
                  </a:ext>
                </a:extLst>
              </p:cNvPr>
              <p:cNvPicPr/>
              <p:nvPr/>
            </p:nvPicPr>
            <p:blipFill>
              <a:blip r:embed="rId119"/>
              <a:stretch>
                <a:fillRect/>
              </a:stretch>
            </p:blipFill>
            <p:spPr>
              <a:xfrm>
                <a:off x="4703508" y="2896952"/>
                <a:ext cx="1490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4" name="Ink 93">
                <a:extLst>
                  <a:ext uri="{FF2B5EF4-FFF2-40B4-BE49-F238E27FC236}">
                    <a16:creationId xmlns:a16="http://schemas.microsoft.com/office/drawing/2014/main" id="{15A62B07-D527-440F-A318-1097E7E623A5}"/>
                  </a:ext>
                </a:extLst>
              </p14:cNvPr>
              <p14:cNvContentPartPr/>
              <p14:nvPr/>
            </p14:nvContentPartPr>
            <p14:xfrm>
              <a:off x="4734108" y="2900552"/>
              <a:ext cx="105120" cy="8640"/>
            </p14:xfrm>
          </p:contentPart>
        </mc:Choice>
        <mc:Fallback xmlns="">
          <p:pic>
            <p:nvPicPr>
              <p:cNvPr id="94" name="Ink 93">
                <a:extLst>
                  <a:ext uri="{FF2B5EF4-FFF2-40B4-BE49-F238E27FC236}">
                    <a16:creationId xmlns:a16="http://schemas.microsoft.com/office/drawing/2014/main" id="{15A62B07-D527-440F-A318-1097E7E623A5}"/>
                  </a:ext>
                </a:extLst>
              </p:cNvPr>
              <p:cNvPicPr/>
              <p:nvPr/>
            </p:nvPicPr>
            <p:blipFill>
              <a:blip r:embed="rId121"/>
              <a:stretch>
                <a:fillRect/>
              </a:stretch>
            </p:blipFill>
            <p:spPr>
              <a:xfrm>
                <a:off x="4729788" y="2896232"/>
                <a:ext cx="11376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5" name="Ink 94">
                <a:extLst>
                  <a:ext uri="{FF2B5EF4-FFF2-40B4-BE49-F238E27FC236}">
                    <a16:creationId xmlns:a16="http://schemas.microsoft.com/office/drawing/2014/main" id="{722E100F-5E6B-477B-8A63-7F56FC8CE5B7}"/>
                  </a:ext>
                </a:extLst>
              </p14:cNvPr>
              <p14:cNvContentPartPr/>
              <p14:nvPr/>
            </p14:nvContentPartPr>
            <p14:xfrm>
              <a:off x="4655268" y="2900192"/>
              <a:ext cx="111600" cy="14400"/>
            </p14:xfrm>
          </p:contentPart>
        </mc:Choice>
        <mc:Fallback xmlns="">
          <p:pic>
            <p:nvPicPr>
              <p:cNvPr id="95" name="Ink 94">
                <a:extLst>
                  <a:ext uri="{FF2B5EF4-FFF2-40B4-BE49-F238E27FC236}">
                    <a16:creationId xmlns:a16="http://schemas.microsoft.com/office/drawing/2014/main" id="{722E100F-5E6B-477B-8A63-7F56FC8CE5B7}"/>
                  </a:ext>
                </a:extLst>
              </p:cNvPr>
              <p:cNvPicPr/>
              <p:nvPr/>
            </p:nvPicPr>
            <p:blipFill>
              <a:blip r:embed="rId123"/>
              <a:stretch>
                <a:fillRect/>
              </a:stretch>
            </p:blipFill>
            <p:spPr>
              <a:xfrm>
                <a:off x="4650948" y="2895872"/>
                <a:ext cx="120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6" name="Ink 95">
                <a:extLst>
                  <a:ext uri="{FF2B5EF4-FFF2-40B4-BE49-F238E27FC236}">
                    <a16:creationId xmlns:a16="http://schemas.microsoft.com/office/drawing/2014/main" id="{EFF76B42-4703-4EBC-9E13-DF3AF6D011F5}"/>
                  </a:ext>
                </a:extLst>
              </p14:cNvPr>
              <p14:cNvContentPartPr/>
              <p14:nvPr/>
            </p14:nvContentPartPr>
            <p14:xfrm>
              <a:off x="4576788" y="2896592"/>
              <a:ext cx="119880" cy="6480"/>
            </p14:xfrm>
          </p:contentPart>
        </mc:Choice>
        <mc:Fallback xmlns="">
          <p:pic>
            <p:nvPicPr>
              <p:cNvPr id="96" name="Ink 95">
                <a:extLst>
                  <a:ext uri="{FF2B5EF4-FFF2-40B4-BE49-F238E27FC236}">
                    <a16:creationId xmlns:a16="http://schemas.microsoft.com/office/drawing/2014/main" id="{EFF76B42-4703-4EBC-9E13-DF3AF6D011F5}"/>
                  </a:ext>
                </a:extLst>
              </p:cNvPr>
              <p:cNvPicPr/>
              <p:nvPr/>
            </p:nvPicPr>
            <p:blipFill>
              <a:blip r:embed="rId125"/>
              <a:stretch>
                <a:fillRect/>
              </a:stretch>
            </p:blipFill>
            <p:spPr>
              <a:xfrm>
                <a:off x="4572468" y="2892272"/>
                <a:ext cx="12852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7" name="Ink 96">
                <a:extLst>
                  <a:ext uri="{FF2B5EF4-FFF2-40B4-BE49-F238E27FC236}">
                    <a16:creationId xmlns:a16="http://schemas.microsoft.com/office/drawing/2014/main" id="{3F02ED8A-7A08-420B-B35F-5D503DDA3DCA}"/>
                  </a:ext>
                </a:extLst>
              </p14:cNvPr>
              <p14:cNvContentPartPr/>
              <p14:nvPr/>
            </p14:nvContentPartPr>
            <p14:xfrm>
              <a:off x="4520628" y="2897672"/>
              <a:ext cx="132120" cy="17280"/>
            </p14:xfrm>
          </p:contentPart>
        </mc:Choice>
        <mc:Fallback xmlns="">
          <p:pic>
            <p:nvPicPr>
              <p:cNvPr id="97" name="Ink 96">
                <a:extLst>
                  <a:ext uri="{FF2B5EF4-FFF2-40B4-BE49-F238E27FC236}">
                    <a16:creationId xmlns:a16="http://schemas.microsoft.com/office/drawing/2014/main" id="{3F02ED8A-7A08-420B-B35F-5D503DDA3DCA}"/>
                  </a:ext>
                </a:extLst>
              </p:cNvPr>
              <p:cNvPicPr/>
              <p:nvPr/>
            </p:nvPicPr>
            <p:blipFill>
              <a:blip r:embed="rId127"/>
              <a:stretch>
                <a:fillRect/>
              </a:stretch>
            </p:blipFill>
            <p:spPr>
              <a:xfrm>
                <a:off x="4516320" y="2893352"/>
                <a:ext cx="140737"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8" name="Ink 97">
                <a:extLst>
                  <a:ext uri="{FF2B5EF4-FFF2-40B4-BE49-F238E27FC236}">
                    <a16:creationId xmlns:a16="http://schemas.microsoft.com/office/drawing/2014/main" id="{C757B55C-7B1A-47E3-A0F5-99CCCA75177D}"/>
                  </a:ext>
                </a:extLst>
              </p14:cNvPr>
              <p14:cNvContentPartPr/>
              <p14:nvPr/>
            </p14:nvContentPartPr>
            <p14:xfrm>
              <a:off x="4621068" y="2881112"/>
              <a:ext cx="100800" cy="360"/>
            </p14:xfrm>
          </p:contentPart>
        </mc:Choice>
        <mc:Fallback xmlns="">
          <p:pic>
            <p:nvPicPr>
              <p:cNvPr id="98" name="Ink 97">
                <a:extLst>
                  <a:ext uri="{FF2B5EF4-FFF2-40B4-BE49-F238E27FC236}">
                    <a16:creationId xmlns:a16="http://schemas.microsoft.com/office/drawing/2014/main" id="{C757B55C-7B1A-47E3-A0F5-99CCCA75177D}"/>
                  </a:ext>
                </a:extLst>
              </p:cNvPr>
              <p:cNvPicPr/>
              <p:nvPr/>
            </p:nvPicPr>
            <p:blipFill>
              <a:blip r:embed="rId129"/>
              <a:stretch>
                <a:fillRect/>
              </a:stretch>
            </p:blipFill>
            <p:spPr>
              <a:xfrm>
                <a:off x="4616763" y="2876792"/>
                <a:ext cx="10940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9" name="Ink 98">
                <a:extLst>
                  <a:ext uri="{FF2B5EF4-FFF2-40B4-BE49-F238E27FC236}">
                    <a16:creationId xmlns:a16="http://schemas.microsoft.com/office/drawing/2014/main" id="{4E131ED8-C65D-4BB9-BD33-B7FD080E67B2}"/>
                  </a:ext>
                </a:extLst>
              </p14:cNvPr>
              <p14:cNvContentPartPr/>
              <p14:nvPr/>
            </p14:nvContentPartPr>
            <p14:xfrm>
              <a:off x="4609188" y="2881112"/>
              <a:ext cx="117720" cy="3240"/>
            </p14:xfrm>
          </p:contentPart>
        </mc:Choice>
        <mc:Fallback xmlns="">
          <p:pic>
            <p:nvPicPr>
              <p:cNvPr id="99" name="Ink 98">
                <a:extLst>
                  <a:ext uri="{FF2B5EF4-FFF2-40B4-BE49-F238E27FC236}">
                    <a16:creationId xmlns:a16="http://schemas.microsoft.com/office/drawing/2014/main" id="{4E131ED8-C65D-4BB9-BD33-B7FD080E67B2}"/>
                  </a:ext>
                </a:extLst>
              </p:cNvPr>
              <p:cNvPicPr/>
              <p:nvPr/>
            </p:nvPicPr>
            <p:blipFill>
              <a:blip r:embed="rId131"/>
              <a:stretch>
                <a:fillRect/>
              </a:stretch>
            </p:blipFill>
            <p:spPr>
              <a:xfrm>
                <a:off x="4604868" y="2876792"/>
                <a:ext cx="12636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0" name="Ink 99">
                <a:extLst>
                  <a:ext uri="{FF2B5EF4-FFF2-40B4-BE49-F238E27FC236}">
                    <a16:creationId xmlns:a16="http://schemas.microsoft.com/office/drawing/2014/main" id="{2A2DFFFF-36DD-45B8-B4FE-887F1A0AC84D}"/>
                  </a:ext>
                </a:extLst>
              </p14:cNvPr>
              <p14:cNvContentPartPr/>
              <p14:nvPr/>
            </p14:nvContentPartPr>
            <p14:xfrm>
              <a:off x="4509828" y="2882912"/>
              <a:ext cx="142920" cy="360"/>
            </p14:xfrm>
          </p:contentPart>
        </mc:Choice>
        <mc:Fallback xmlns="">
          <p:pic>
            <p:nvPicPr>
              <p:cNvPr id="100" name="Ink 99">
                <a:extLst>
                  <a:ext uri="{FF2B5EF4-FFF2-40B4-BE49-F238E27FC236}">
                    <a16:creationId xmlns:a16="http://schemas.microsoft.com/office/drawing/2014/main" id="{2A2DFFFF-36DD-45B8-B4FE-887F1A0AC84D}"/>
                  </a:ext>
                </a:extLst>
              </p:cNvPr>
              <p:cNvPicPr/>
              <p:nvPr/>
            </p:nvPicPr>
            <p:blipFill>
              <a:blip r:embed="rId133"/>
              <a:stretch>
                <a:fillRect/>
              </a:stretch>
            </p:blipFill>
            <p:spPr>
              <a:xfrm>
                <a:off x="4505519" y="2878592"/>
                <a:ext cx="151538"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1" name="Ink 100">
                <a:extLst>
                  <a:ext uri="{FF2B5EF4-FFF2-40B4-BE49-F238E27FC236}">
                    <a16:creationId xmlns:a16="http://schemas.microsoft.com/office/drawing/2014/main" id="{9EC5938C-F7C0-4D61-B62D-2750F7B123CF}"/>
                  </a:ext>
                </a:extLst>
              </p14:cNvPr>
              <p14:cNvContentPartPr/>
              <p14:nvPr/>
            </p14:nvContentPartPr>
            <p14:xfrm>
              <a:off x="4839948" y="2878952"/>
              <a:ext cx="360" cy="360"/>
            </p14:xfrm>
          </p:contentPart>
        </mc:Choice>
        <mc:Fallback xmlns="">
          <p:pic>
            <p:nvPicPr>
              <p:cNvPr id="101" name="Ink 100">
                <a:extLst>
                  <a:ext uri="{FF2B5EF4-FFF2-40B4-BE49-F238E27FC236}">
                    <a16:creationId xmlns:a16="http://schemas.microsoft.com/office/drawing/2014/main" id="{9EC5938C-F7C0-4D61-B62D-2750F7B123CF}"/>
                  </a:ext>
                </a:extLst>
              </p:cNvPr>
              <p:cNvPicPr/>
              <p:nvPr/>
            </p:nvPicPr>
            <p:blipFill>
              <a:blip r:embed="rId47"/>
              <a:stretch>
                <a:fillRect/>
              </a:stretch>
            </p:blipFill>
            <p:spPr>
              <a:xfrm>
                <a:off x="4835628" y="287463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2" name="Ink 101">
                <a:extLst>
                  <a:ext uri="{FF2B5EF4-FFF2-40B4-BE49-F238E27FC236}">
                    <a16:creationId xmlns:a16="http://schemas.microsoft.com/office/drawing/2014/main" id="{6550BDFF-5CE1-440F-8914-89620C72CD36}"/>
                  </a:ext>
                </a:extLst>
              </p14:cNvPr>
              <p14:cNvContentPartPr/>
              <p14:nvPr/>
            </p14:nvContentPartPr>
            <p14:xfrm>
              <a:off x="4797828" y="2883992"/>
              <a:ext cx="83520" cy="1080"/>
            </p14:xfrm>
          </p:contentPart>
        </mc:Choice>
        <mc:Fallback xmlns="">
          <p:pic>
            <p:nvPicPr>
              <p:cNvPr id="102" name="Ink 101">
                <a:extLst>
                  <a:ext uri="{FF2B5EF4-FFF2-40B4-BE49-F238E27FC236}">
                    <a16:creationId xmlns:a16="http://schemas.microsoft.com/office/drawing/2014/main" id="{6550BDFF-5CE1-440F-8914-89620C72CD36}"/>
                  </a:ext>
                </a:extLst>
              </p:cNvPr>
              <p:cNvPicPr/>
              <p:nvPr/>
            </p:nvPicPr>
            <p:blipFill>
              <a:blip r:embed="rId136"/>
              <a:stretch>
                <a:fillRect/>
              </a:stretch>
            </p:blipFill>
            <p:spPr>
              <a:xfrm>
                <a:off x="4793508" y="2879672"/>
                <a:ext cx="9216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3" name="Ink 102">
                <a:extLst>
                  <a:ext uri="{FF2B5EF4-FFF2-40B4-BE49-F238E27FC236}">
                    <a16:creationId xmlns:a16="http://schemas.microsoft.com/office/drawing/2014/main" id="{3E31DF6A-4024-4095-915E-37F2E4BC153C}"/>
                  </a:ext>
                </a:extLst>
              </p14:cNvPr>
              <p14:cNvContentPartPr/>
              <p14:nvPr/>
            </p14:nvContentPartPr>
            <p14:xfrm>
              <a:off x="4702428" y="2900192"/>
              <a:ext cx="126000" cy="360"/>
            </p14:xfrm>
          </p:contentPart>
        </mc:Choice>
        <mc:Fallback xmlns="">
          <p:pic>
            <p:nvPicPr>
              <p:cNvPr id="103" name="Ink 102">
                <a:extLst>
                  <a:ext uri="{FF2B5EF4-FFF2-40B4-BE49-F238E27FC236}">
                    <a16:creationId xmlns:a16="http://schemas.microsoft.com/office/drawing/2014/main" id="{3E31DF6A-4024-4095-915E-37F2E4BC153C}"/>
                  </a:ext>
                </a:extLst>
              </p:cNvPr>
              <p:cNvPicPr/>
              <p:nvPr/>
            </p:nvPicPr>
            <p:blipFill>
              <a:blip r:embed="rId138"/>
              <a:stretch>
                <a:fillRect/>
              </a:stretch>
            </p:blipFill>
            <p:spPr>
              <a:xfrm>
                <a:off x="4698096" y="2895872"/>
                <a:ext cx="134665"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4" name="Ink 103">
                <a:extLst>
                  <a:ext uri="{FF2B5EF4-FFF2-40B4-BE49-F238E27FC236}">
                    <a16:creationId xmlns:a16="http://schemas.microsoft.com/office/drawing/2014/main" id="{F9E05EE2-E2C0-478D-8629-4E93B057BDCC}"/>
                  </a:ext>
                </a:extLst>
              </p14:cNvPr>
              <p14:cNvContentPartPr/>
              <p14:nvPr/>
            </p14:nvContentPartPr>
            <p14:xfrm>
              <a:off x="5252751" y="3621814"/>
              <a:ext cx="360" cy="360"/>
            </p14:xfrm>
          </p:contentPart>
        </mc:Choice>
        <mc:Fallback xmlns="">
          <p:pic>
            <p:nvPicPr>
              <p:cNvPr id="104" name="Ink 103">
                <a:extLst>
                  <a:ext uri="{FF2B5EF4-FFF2-40B4-BE49-F238E27FC236}">
                    <a16:creationId xmlns:a16="http://schemas.microsoft.com/office/drawing/2014/main" id="{F9E05EE2-E2C0-478D-8629-4E93B057BDCC}"/>
                  </a:ext>
                </a:extLst>
              </p:cNvPr>
              <p:cNvPicPr/>
              <p:nvPr/>
            </p:nvPicPr>
            <p:blipFill>
              <a:blip r:embed="rId104"/>
              <a:stretch>
                <a:fillRect/>
              </a:stretch>
            </p:blipFill>
            <p:spPr>
              <a:xfrm>
                <a:off x="5234751" y="360381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5" name="Ink 104">
                <a:extLst>
                  <a:ext uri="{FF2B5EF4-FFF2-40B4-BE49-F238E27FC236}">
                    <a16:creationId xmlns:a16="http://schemas.microsoft.com/office/drawing/2014/main" id="{4C2377B1-CEA7-49B0-8B78-9A1568301904}"/>
                  </a:ext>
                </a:extLst>
              </p14:cNvPr>
              <p14:cNvContentPartPr/>
              <p14:nvPr/>
            </p14:nvContentPartPr>
            <p14:xfrm>
              <a:off x="4937031" y="3440374"/>
              <a:ext cx="136800" cy="119520"/>
            </p14:xfrm>
          </p:contentPart>
        </mc:Choice>
        <mc:Fallback xmlns="">
          <p:pic>
            <p:nvPicPr>
              <p:cNvPr id="105" name="Ink 104">
                <a:extLst>
                  <a:ext uri="{FF2B5EF4-FFF2-40B4-BE49-F238E27FC236}">
                    <a16:creationId xmlns:a16="http://schemas.microsoft.com/office/drawing/2014/main" id="{4C2377B1-CEA7-49B0-8B78-9A1568301904}"/>
                  </a:ext>
                </a:extLst>
              </p:cNvPr>
              <p:cNvPicPr/>
              <p:nvPr/>
            </p:nvPicPr>
            <p:blipFill>
              <a:blip r:embed="rId141"/>
              <a:stretch>
                <a:fillRect/>
              </a:stretch>
            </p:blipFill>
            <p:spPr>
              <a:xfrm>
                <a:off x="4919031" y="3422374"/>
                <a:ext cx="172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Ink 105">
                <a:extLst>
                  <a:ext uri="{FF2B5EF4-FFF2-40B4-BE49-F238E27FC236}">
                    <a16:creationId xmlns:a16="http://schemas.microsoft.com/office/drawing/2014/main" id="{237E2B42-40AF-4533-B3B5-ECE8E8FBC959}"/>
                  </a:ext>
                </a:extLst>
              </p14:cNvPr>
              <p14:cNvContentPartPr/>
              <p14:nvPr/>
            </p14:nvContentPartPr>
            <p14:xfrm>
              <a:off x="5005431" y="3381334"/>
              <a:ext cx="101160" cy="109080"/>
            </p14:xfrm>
          </p:contentPart>
        </mc:Choice>
        <mc:Fallback xmlns="">
          <p:pic>
            <p:nvPicPr>
              <p:cNvPr id="106" name="Ink 105">
                <a:extLst>
                  <a:ext uri="{FF2B5EF4-FFF2-40B4-BE49-F238E27FC236}">
                    <a16:creationId xmlns:a16="http://schemas.microsoft.com/office/drawing/2014/main" id="{237E2B42-40AF-4533-B3B5-ECE8E8FBC959}"/>
                  </a:ext>
                </a:extLst>
              </p:cNvPr>
              <p:cNvPicPr/>
              <p:nvPr/>
            </p:nvPicPr>
            <p:blipFill>
              <a:blip r:embed="rId143"/>
              <a:stretch>
                <a:fillRect/>
              </a:stretch>
            </p:blipFill>
            <p:spPr>
              <a:xfrm>
                <a:off x="4987431" y="3363334"/>
                <a:ext cx="1368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7" name="Ink 106">
                <a:extLst>
                  <a:ext uri="{FF2B5EF4-FFF2-40B4-BE49-F238E27FC236}">
                    <a16:creationId xmlns:a16="http://schemas.microsoft.com/office/drawing/2014/main" id="{E757E9DE-CBAD-4066-948F-5B347EAE5BB3}"/>
                  </a:ext>
                </a:extLst>
              </p14:cNvPr>
              <p14:cNvContentPartPr/>
              <p14:nvPr/>
            </p14:nvContentPartPr>
            <p14:xfrm>
              <a:off x="4967991" y="3410854"/>
              <a:ext cx="35640" cy="81360"/>
            </p14:xfrm>
          </p:contentPart>
        </mc:Choice>
        <mc:Fallback xmlns="">
          <p:pic>
            <p:nvPicPr>
              <p:cNvPr id="107" name="Ink 106">
                <a:extLst>
                  <a:ext uri="{FF2B5EF4-FFF2-40B4-BE49-F238E27FC236}">
                    <a16:creationId xmlns:a16="http://schemas.microsoft.com/office/drawing/2014/main" id="{E757E9DE-CBAD-4066-948F-5B347EAE5BB3}"/>
                  </a:ext>
                </a:extLst>
              </p:cNvPr>
              <p:cNvPicPr/>
              <p:nvPr/>
            </p:nvPicPr>
            <p:blipFill>
              <a:blip r:embed="rId145"/>
              <a:stretch>
                <a:fillRect/>
              </a:stretch>
            </p:blipFill>
            <p:spPr>
              <a:xfrm>
                <a:off x="4949991" y="3392854"/>
                <a:ext cx="71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8" name="Ink 107">
                <a:extLst>
                  <a:ext uri="{FF2B5EF4-FFF2-40B4-BE49-F238E27FC236}">
                    <a16:creationId xmlns:a16="http://schemas.microsoft.com/office/drawing/2014/main" id="{67175D9B-E004-4824-8D84-769BB89ABF8D}"/>
                  </a:ext>
                </a:extLst>
              </p14:cNvPr>
              <p14:cNvContentPartPr/>
              <p14:nvPr/>
            </p14:nvContentPartPr>
            <p14:xfrm>
              <a:off x="4965111" y="3408334"/>
              <a:ext cx="43560" cy="84960"/>
            </p14:xfrm>
          </p:contentPart>
        </mc:Choice>
        <mc:Fallback xmlns="">
          <p:pic>
            <p:nvPicPr>
              <p:cNvPr id="108" name="Ink 107">
                <a:extLst>
                  <a:ext uri="{FF2B5EF4-FFF2-40B4-BE49-F238E27FC236}">
                    <a16:creationId xmlns:a16="http://schemas.microsoft.com/office/drawing/2014/main" id="{67175D9B-E004-4824-8D84-769BB89ABF8D}"/>
                  </a:ext>
                </a:extLst>
              </p:cNvPr>
              <p:cNvPicPr/>
              <p:nvPr/>
            </p:nvPicPr>
            <p:blipFill>
              <a:blip r:embed="rId147"/>
              <a:stretch>
                <a:fillRect/>
              </a:stretch>
            </p:blipFill>
            <p:spPr>
              <a:xfrm>
                <a:off x="4947111" y="3390410"/>
                <a:ext cx="79200" cy="12045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9" name="Ink 108">
                <a:extLst>
                  <a:ext uri="{FF2B5EF4-FFF2-40B4-BE49-F238E27FC236}">
                    <a16:creationId xmlns:a16="http://schemas.microsoft.com/office/drawing/2014/main" id="{10599D70-9144-4927-B9C6-9CDF638995F0}"/>
                  </a:ext>
                </a:extLst>
              </p14:cNvPr>
              <p14:cNvContentPartPr/>
              <p14:nvPr/>
            </p14:nvContentPartPr>
            <p14:xfrm>
              <a:off x="4960071" y="3409054"/>
              <a:ext cx="37080" cy="94680"/>
            </p14:xfrm>
          </p:contentPart>
        </mc:Choice>
        <mc:Fallback xmlns="">
          <p:pic>
            <p:nvPicPr>
              <p:cNvPr id="109" name="Ink 108">
                <a:extLst>
                  <a:ext uri="{FF2B5EF4-FFF2-40B4-BE49-F238E27FC236}">
                    <a16:creationId xmlns:a16="http://schemas.microsoft.com/office/drawing/2014/main" id="{10599D70-9144-4927-B9C6-9CDF638995F0}"/>
                  </a:ext>
                </a:extLst>
              </p:cNvPr>
              <p:cNvPicPr/>
              <p:nvPr/>
            </p:nvPicPr>
            <p:blipFill>
              <a:blip r:embed="rId149"/>
              <a:stretch>
                <a:fillRect/>
              </a:stretch>
            </p:blipFill>
            <p:spPr>
              <a:xfrm>
                <a:off x="4942071" y="3390985"/>
                <a:ext cx="72720" cy="130456"/>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0" name="Ink 109">
                <a:extLst>
                  <a:ext uri="{FF2B5EF4-FFF2-40B4-BE49-F238E27FC236}">
                    <a16:creationId xmlns:a16="http://schemas.microsoft.com/office/drawing/2014/main" id="{CE97CCA0-ADA2-4A1F-8CE8-39B659C331E2}"/>
                  </a:ext>
                </a:extLst>
              </p14:cNvPr>
              <p14:cNvContentPartPr/>
              <p14:nvPr/>
            </p14:nvContentPartPr>
            <p14:xfrm>
              <a:off x="4929831" y="3504454"/>
              <a:ext cx="30240" cy="45360"/>
            </p14:xfrm>
          </p:contentPart>
        </mc:Choice>
        <mc:Fallback xmlns="">
          <p:pic>
            <p:nvPicPr>
              <p:cNvPr id="110" name="Ink 109">
                <a:extLst>
                  <a:ext uri="{FF2B5EF4-FFF2-40B4-BE49-F238E27FC236}">
                    <a16:creationId xmlns:a16="http://schemas.microsoft.com/office/drawing/2014/main" id="{CE97CCA0-ADA2-4A1F-8CE8-39B659C331E2}"/>
                  </a:ext>
                </a:extLst>
              </p:cNvPr>
              <p:cNvPicPr/>
              <p:nvPr/>
            </p:nvPicPr>
            <p:blipFill>
              <a:blip r:embed="rId151"/>
              <a:stretch>
                <a:fillRect/>
              </a:stretch>
            </p:blipFill>
            <p:spPr>
              <a:xfrm>
                <a:off x="4911831" y="3486596"/>
                <a:ext cx="65880" cy="80719"/>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1" name="Ink 110">
                <a:extLst>
                  <a:ext uri="{FF2B5EF4-FFF2-40B4-BE49-F238E27FC236}">
                    <a16:creationId xmlns:a16="http://schemas.microsoft.com/office/drawing/2014/main" id="{39AF4122-6DD0-424B-9C2F-C08D272CB4AD}"/>
                  </a:ext>
                </a:extLst>
              </p14:cNvPr>
              <p14:cNvContentPartPr/>
              <p14:nvPr/>
            </p14:nvContentPartPr>
            <p14:xfrm>
              <a:off x="4992111" y="3440014"/>
              <a:ext cx="360" cy="360"/>
            </p14:xfrm>
          </p:contentPart>
        </mc:Choice>
        <mc:Fallback xmlns="">
          <p:pic>
            <p:nvPicPr>
              <p:cNvPr id="111" name="Ink 110">
                <a:extLst>
                  <a:ext uri="{FF2B5EF4-FFF2-40B4-BE49-F238E27FC236}">
                    <a16:creationId xmlns:a16="http://schemas.microsoft.com/office/drawing/2014/main" id="{39AF4122-6DD0-424B-9C2F-C08D272CB4AD}"/>
                  </a:ext>
                </a:extLst>
              </p:cNvPr>
              <p:cNvPicPr/>
              <p:nvPr/>
            </p:nvPicPr>
            <p:blipFill>
              <a:blip r:embed="rId104"/>
              <a:stretch>
                <a:fillRect/>
              </a:stretch>
            </p:blipFill>
            <p:spPr>
              <a:xfrm>
                <a:off x="4974111" y="342201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2" name="Ink 111">
                <a:extLst>
                  <a:ext uri="{FF2B5EF4-FFF2-40B4-BE49-F238E27FC236}">
                    <a16:creationId xmlns:a16="http://schemas.microsoft.com/office/drawing/2014/main" id="{3BFEAB99-EB96-4AF4-8C76-784CDA2430A6}"/>
                  </a:ext>
                </a:extLst>
              </p14:cNvPr>
              <p14:cNvContentPartPr/>
              <p14:nvPr/>
            </p14:nvContentPartPr>
            <p14:xfrm>
              <a:off x="4870071" y="3378814"/>
              <a:ext cx="77400" cy="135720"/>
            </p14:xfrm>
          </p:contentPart>
        </mc:Choice>
        <mc:Fallback xmlns="">
          <p:pic>
            <p:nvPicPr>
              <p:cNvPr id="112" name="Ink 111">
                <a:extLst>
                  <a:ext uri="{FF2B5EF4-FFF2-40B4-BE49-F238E27FC236}">
                    <a16:creationId xmlns:a16="http://schemas.microsoft.com/office/drawing/2014/main" id="{3BFEAB99-EB96-4AF4-8C76-784CDA2430A6}"/>
                  </a:ext>
                </a:extLst>
              </p:cNvPr>
              <p:cNvPicPr/>
              <p:nvPr/>
            </p:nvPicPr>
            <p:blipFill>
              <a:blip r:embed="rId154"/>
              <a:stretch>
                <a:fillRect/>
              </a:stretch>
            </p:blipFill>
            <p:spPr>
              <a:xfrm>
                <a:off x="4852071" y="3360814"/>
                <a:ext cx="113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3" name="Ink 112">
                <a:extLst>
                  <a:ext uri="{FF2B5EF4-FFF2-40B4-BE49-F238E27FC236}">
                    <a16:creationId xmlns:a16="http://schemas.microsoft.com/office/drawing/2014/main" id="{1469CAF2-DE57-4D2F-AD9D-4EAFD1D02CBD}"/>
                  </a:ext>
                </a:extLst>
              </p14:cNvPr>
              <p14:cNvContentPartPr/>
              <p14:nvPr/>
            </p14:nvContentPartPr>
            <p14:xfrm>
              <a:off x="4924791" y="3304294"/>
              <a:ext cx="415440" cy="131400"/>
            </p14:xfrm>
          </p:contentPart>
        </mc:Choice>
        <mc:Fallback xmlns="">
          <p:pic>
            <p:nvPicPr>
              <p:cNvPr id="113" name="Ink 112">
                <a:extLst>
                  <a:ext uri="{FF2B5EF4-FFF2-40B4-BE49-F238E27FC236}">
                    <a16:creationId xmlns:a16="http://schemas.microsoft.com/office/drawing/2014/main" id="{1469CAF2-DE57-4D2F-AD9D-4EAFD1D02CBD}"/>
                  </a:ext>
                </a:extLst>
              </p:cNvPr>
              <p:cNvPicPr/>
              <p:nvPr/>
            </p:nvPicPr>
            <p:blipFill>
              <a:blip r:embed="rId156"/>
              <a:stretch>
                <a:fillRect/>
              </a:stretch>
            </p:blipFill>
            <p:spPr>
              <a:xfrm>
                <a:off x="4906791" y="3286294"/>
                <a:ext cx="4510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4" name="Ink 113">
                <a:extLst>
                  <a:ext uri="{FF2B5EF4-FFF2-40B4-BE49-F238E27FC236}">
                    <a16:creationId xmlns:a16="http://schemas.microsoft.com/office/drawing/2014/main" id="{84516780-D7F1-4341-841E-F08CD6D39A1C}"/>
                  </a:ext>
                </a:extLst>
              </p14:cNvPr>
              <p14:cNvContentPartPr/>
              <p14:nvPr/>
            </p14:nvContentPartPr>
            <p14:xfrm>
              <a:off x="5109471" y="3340654"/>
              <a:ext cx="186120" cy="64440"/>
            </p14:xfrm>
          </p:contentPart>
        </mc:Choice>
        <mc:Fallback xmlns="">
          <p:pic>
            <p:nvPicPr>
              <p:cNvPr id="114" name="Ink 113">
                <a:extLst>
                  <a:ext uri="{FF2B5EF4-FFF2-40B4-BE49-F238E27FC236}">
                    <a16:creationId xmlns:a16="http://schemas.microsoft.com/office/drawing/2014/main" id="{84516780-D7F1-4341-841E-F08CD6D39A1C}"/>
                  </a:ext>
                </a:extLst>
              </p:cNvPr>
              <p:cNvPicPr/>
              <p:nvPr/>
            </p:nvPicPr>
            <p:blipFill>
              <a:blip r:embed="rId158"/>
              <a:stretch>
                <a:fillRect/>
              </a:stretch>
            </p:blipFill>
            <p:spPr>
              <a:xfrm>
                <a:off x="5091471" y="3322553"/>
                <a:ext cx="221760" cy="100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5" name="Ink 114">
                <a:extLst>
                  <a:ext uri="{FF2B5EF4-FFF2-40B4-BE49-F238E27FC236}">
                    <a16:creationId xmlns:a16="http://schemas.microsoft.com/office/drawing/2014/main" id="{F01D3FB2-1905-44E5-8E37-834B0F0863E8}"/>
                  </a:ext>
                </a:extLst>
              </p14:cNvPr>
              <p14:cNvContentPartPr/>
              <p14:nvPr/>
            </p14:nvContentPartPr>
            <p14:xfrm>
              <a:off x="4946391" y="3215374"/>
              <a:ext cx="194040" cy="139320"/>
            </p14:xfrm>
          </p:contentPart>
        </mc:Choice>
        <mc:Fallback xmlns="">
          <p:pic>
            <p:nvPicPr>
              <p:cNvPr id="115" name="Ink 114">
                <a:extLst>
                  <a:ext uri="{FF2B5EF4-FFF2-40B4-BE49-F238E27FC236}">
                    <a16:creationId xmlns:a16="http://schemas.microsoft.com/office/drawing/2014/main" id="{F01D3FB2-1905-44E5-8E37-834B0F0863E8}"/>
                  </a:ext>
                </a:extLst>
              </p:cNvPr>
              <p:cNvPicPr/>
              <p:nvPr/>
            </p:nvPicPr>
            <p:blipFill>
              <a:blip r:embed="rId160"/>
              <a:stretch>
                <a:fillRect/>
              </a:stretch>
            </p:blipFill>
            <p:spPr>
              <a:xfrm>
                <a:off x="4928424" y="3197420"/>
                <a:ext cx="229614" cy="174868"/>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6" name="Ink 115">
                <a:extLst>
                  <a:ext uri="{FF2B5EF4-FFF2-40B4-BE49-F238E27FC236}">
                    <a16:creationId xmlns:a16="http://schemas.microsoft.com/office/drawing/2014/main" id="{0F6C1708-F1E0-4445-9DE9-BADA5EA70D37}"/>
                  </a:ext>
                </a:extLst>
              </p14:cNvPr>
              <p14:cNvContentPartPr/>
              <p14:nvPr/>
            </p14:nvContentPartPr>
            <p14:xfrm>
              <a:off x="5100111" y="3285214"/>
              <a:ext cx="360" cy="360"/>
            </p14:xfrm>
          </p:contentPart>
        </mc:Choice>
        <mc:Fallback xmlns="">
          <p:pic>
            <p:nvPicPr>
              <p:cNvPr id="116" name="Ink 115">
                <a:extLst>
                  <a:ext uri="{FF2B5EF4-FFF2-40B4-BE49-F238E27FC236}">
                    <a16:creationId xmlns:a16="http://schemas.microsoft.com/office/drawing/2014/main" id="{0F6C1708-F1E0-4445-9DE9-BADA5EA70D37}"/>
                  </a:ext>
                </a:extLst>
              </p:cNvPr>
              <p:cNvPicPr/>
              <p:nvPr/>
            </p:nvPicPr>
            <p:blipFill>
              <a:blip r:embed="rId104"/>
              <a:stretch>
                <a:fillRect/>
              </a:stretch>
            </p:blipFill>
            <p:spPr>
              <a:xfrm>
                <a:off x="5082111" y="326721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7" name="Ink 116">
                <a:extLst>
                  <a:ext uri="{FF2B5EF4-FFF2-40B4-BE49-F238E27FC236}">
                    <a16:creationId xmlns:a16="http://schemas.microsoft.com/office/drawing/2014/main" id="{CD061A4B-5D09-4F67-B223-EF71102BBB93}"/>
                  </a:ext>
                </a:extLst>
              </p14:cNvPr>
              <p14:cNvContentPartPr/>
              <p14:nvPr/>
            </p14:nvContentPartPr>
            <p14:xfrm>
              <a:off x="5065191" y="3282334"/>
              <a:ext cx="14040" cy="16560"/>
            </p14:xfrm>
          </p:contentPart>
        </mc:Choice>
        <mc:Fallback xmlns="">
          <p:pic>
            <p:nvPicPr>
              <p:cNvPr id="117" name="Ink 116">
                <a:extLst>
                  <a:ext uri="{FF2B5EF4-FFF2-40B4-BE49-F238E27FC236}">
                    <a16:creationId xmlns:a16="http://schemas.microsoft.com/office/drawing/2014/main" id="{CD061A4B-5D09-4F67-B223-EF71102BBB93}"/>
                  </a:ext>
                </a:extLst>
              </p:cNvPr>
              <p:cNvPicPr/>
              <p:nvPr/>
            </p:nvPicPr>
            <p:blipFill>
              <a:blip r:embed="rId163"/>
              <a:stretch>
                <a:fillRect/>
              </a:stretch>
            </p:blipFill>
            <p:spPr>
              <a:xfrm>
                <a:off x="5047191" y="3264334"/>
                <a:ext cx="49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8" name="Ink 117">
                <a:extLst>
                  <a:ext uri="{FF2B5EF4-FFF2-40B4-BE49-F238E27FC236}">
                    <a16:creationId xmlns:a16="http://schemas.microsoft.com/office/drawing/2014/main" id="{7C00977A-1863-4A05-961C-BEE772172AED}"/>
                  </a:ext>
                </a:extLst>
              </p14:cNvPr>
              <p14:cNvContentPartPr/>
              <p14:nvPr/>
            </p14:nvContentPartPr>
            <p14:xfrm>
              <a:off x="5190831" y="3137614"/>
              <a:ext cx="537840" cy="293400"/>
            </p14:xfrm>
          </p:contentPart>
        </mc:Choice>
        <mc:Fallback xmlns="">
          <p:pic>
            <p:nvPicPr>
              <p:cNvPr id="118" name="Ink 117">
                <a:extLst>
                  <a:ext uri="{FF2B5EF4-FFF2-40B4-BE49-F238E27FC236}">
                    <a16:creationId xmlns:a16="http://schemas.microsoft.com/office/drawing/2014/main" id="{7C00977A-1863-4A05-961C-BEE772172AED}"/>
                  </a:ext>
                </a:extLst>
              </p:cNvPr>
              <p:cNvPicPr/>
              <p:nvPr/>
            </p:nvPicPr>
            <p:blipFill>
              <a:blip r:embed="rId165"/>
              <a:stretch>
                <a:fillRect/>
              </a:stretch>
            </p:blipFill>
            <p:spPr>
              <a:xfrm>
                <a:off x="5172831" y="3119614"/>
                <a:ext cx="5734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9" name="Ink 118">
                <a:extLst>
                  <a:ext uri="{FF2B5EF4-FFF2-40B4-BE49-F238E27FC236}">
                    <a16:creationId xmlns:a16="http://schemas.microsoft.com/office/drawing/2014/main" id="{33732C50-9438-4E27-98F2-0FE57E152721}"/>
                  </a:ext>
                </a:extLst>
              </p14:cNvPr>
              <p14:cNvContentPartPr/>
              <p14:nvPr/>
            </p14:nvContentPartPr>
            <p14:xfrm>
              <a:off x="5121351" y="3248134"/>
              <a:ext cx="180000" cy="103320"/>
            </p14:xfrm>
          </p:contentPart>
        </mc:Choice>
        <mc:Fallback xmlns="">
          <p:pic>
            <p:nvPicPr>
              <p:cNvPr id="119" name="Ink 118">
                <a:extLst>
                  <a:ext uri="{FF2B5EF4-FFF2-40B4-BE49-F238E27FC236}">
                    <a16:creationId xmlns:a16="http://schemas.microsoft.com/office/drawing/2014/main" id="{33732C50-9438-4E27-98F2-0FE57E152721}"/>
                  </a:ext>
                </a:extLst>
              </p:cNvPr>
              <p:cNvPicPr/>
              <p:nvPr/>
            </p:nvPicPr>
            <p:blipFill>
              <a:blip r:embed="rId167"/>
              <a:stretch>
                <a:fillRect/>
              </a:stretch>
            </p:blipFill>
            <p:spPr>
              <a:xfrm>
                <a:off x="5103351" y="3230134"/>
                <a:ext cx="215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0" name="Ink 119">
                <a:extLst>
                  <a:ext uri="{FF2B5EF4-FFF2-40B4-BE49-F238E27FC236}">
                    <a16:creationId xmlns:a16="http://schemas.microsoft.com/office/drawing/2014/main" id="{840D3E85-B45D-44E2-BEC4-D2AF8AA67B80}"/>
                  </a:ext>
                </a:extLst>
              </p14:cNvPr>
              <p14:cNvContentPartPr/>
              <p14:nvPr/>
            </p14:nvContentPartPr>
            <p14:xfrm>
              <a:off x="5551191" y="3068494"/>
              <a:ext cx="225000" cy="251640"/>
            </p14:xfrm>
          </p:contentPart>
        </mc:Choice>
        <mc:Fallback xmlns="">
          <p:pic>
            <p:nvPicPr>
              <p:cNvPr id="120" name="Ink 119">
                <a:extLst>
                  <a:ext uri="{FF2B5EF4-FFF2-40B4-BE49-F238E27FC236}">
                    <a16:creationId xmlns:a16="http://schemas.microsoft.com/office/drawing/2014/main" id="{840D3E85-B45D-44E2-BEC4-D2AF8AA67B80}"/>
                  </a:ext>
                </a:extLst>
              </p:cNvPr>
              <p:cNvPicPr/>
              <p:nvPr/>
            </p:nvPicPr>
            <p:blipFill>
              <a:blip r:embed="rId169"/>
              <a:stretch>
                <a:fillRect/>
              </a:stretch>
            </p:blipFill>
            <p:spPr>
              <a:xfrm>
                <a:off x="5533191" y="3050468"/>
                <a:ext cx="260640" cy="287331"/>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1" name="Ink 120">
                <a:extLst>
                  <a:ext uri="{FF2B5EF4-FFF2-40B4-BE49-F238E27FC236}">
                    <a16:creationId xmlns:a16="http://schemas.microsoft.com/office/drawing/2014/main" id="{CB8479A8-067C-49D1-861F-55E63E8788A6}"/>
                  </a:ext>
                </a:extLst>
              </p14:cNvPr>
              <p14:cNvContentPartPr/>
              <p14:nvPr/>
            </p14:nvContentPartPr>
            <p14:xfrm>
              <a:off x="5553711" y="3078214"/>
              <a:ext cx="270000" cy="324360"/>
            </p14:xfrm>
          </p:contentPart>
        </mc:Choice>
        <mc:Fallback xmlns="">
          <p:pic>
            <p:nvPicPr>
              <p:cNvPr id="121" name="Ink 120">
                <a:extLst>
                  <a:ext uri="{FF2B5EF4-FFF2-40B4-BE49-F238E27FC236}">
                    <a16:creationId xmlns:a16="http://schemas.microsoft.com/office/drawing/2014/main" id="{CB8479A8-067C-49D1-861F-55E63E8788A6}"/>
                  </a:ext>
                </a:extLst>
              </p:cNvPr>
              <p:cNvPicPr/>
              <p:nvPr/>
            </p:nvPicPr>
            <p:blipFill>
              <a:blip r:embed="rId171"/>
              <a:stretch>
                <a:fillRect/>
              </a:stretch>
            </p:blipFill>
            <p:spPr>
              <a:xfrm>
                <a:off x="5535735" y="3060214"/>
                <a:ext cx="305593"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Ink 121">
                <a:extLst>
                  <a:ext uri="{FF2B5EF4-FFF2-40B4-BE49-F238E27FC236}">
                    <a16:creationId xmlns:a16="http://schemas.microsoft.com/office/drawing/2014/main" id="{B88CE8BE-A89C-4955-B622-4705E581C1CD}"/>
                  </a:ext>
                </a:extLst>
              </p14:cNvPr>
              <p14:cNvContentPartPr/>
              <p14:nvPr/>
            </p14:nvContentPartPr>
            <p14:xfrm>
              <a:off x="5493591" y="3111334"/>
              <a:ext cx="165600" cy="189720"/>
            </p14:xfrm>
          </p:contentPart>
        </mc:Choice>
        <mc:Fallback xmlns="">
          <p:pic>
            <p:nvPicPr>
              <p:cNvPr id="122" name="Ink 121">
                <a:extLst>
                  <a:ext uri="{FF2B5EF4-FFF2-40B4-BE49-F238E27FC236}">
                    <a16:creationId xmlns:a16="http://schemas.microsoft.com/office/drawing/2014/main" id="{B88CE8BE-A89C-4955-B622-4705E581C1CD}"/>
                  </a:ext>
                </a:extLst>
              </p:cNvPr>
              <p:cNvPicPr/>
              <p:nvPr/>
            </p:nvPicPr>
            <p:blipFill>
              <a:blip r:embed="rId173"/>
              <a:stretch>
                <a:fillRect/>
              </a:stretch>
            </p:blipFill>
            <p:spPr>
              <a:xfrm>
                <a:off x="5484591" y="3102334"/>
                <a:ext cx="183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 name="Ink 122">
                <a:extLst>
                  <a:ext uri="{FF2B5EF4-FFF2-40B4-BE49-F238E27FC236}">
                    <a16:creationId xmlns:a16="http://schemas.microsoft.com/office/drawing/2014/main" id="{CFB1A953-F460-48CF-8DE2-1788FE6208D9}"/>
                  </a:ext>
                </a:extLst>
              </p14:cNvPr>
              <p14:cNvContentPartPr/>
              <p14:nvPr/>
            </p14:nvContentPartPr>
            <p14:xfrm>
              <a:off x="5272191" y="3223654"/>
              <a:ext cx="118800" cy="69840"/>
            </p14:xfrm>
          </p:contentPart>
        </mc:Choice>
        <mc:Fallback xmlns="">
          <p:pic>
            <p:nvPicPr>
              <p:cNvPr id="123" name="Ink 122">
                <a:extLst>
                  <a:ext uri="{FF2B5EF4-FFF2-40B4-BE49-F238E27FC236}">
                    <a16:creationId xmlns:a16="http://schemas.microsoft.com/office/drawing/2014/main" id="{CFB1A953-F460-48CF-8DE2-1788FE6208D9}"/>
                  </a:ext>
                </a:extLst>
              </p:cNvPr>
              <p:cNvPicPr/>
              <p:nvPr/>
            </p:nvPicPr>
            <p:blipFill>
              <a:blip r:embed="rId175"/>
              <a:stretch>
                <a:fillRect/>
              </a:stretch>
            </p:blipFill>
            <p:spPr>
              <a:xfrm>
                <a:off x="5263191" y="3214654"/>
                <a:ext cx="136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Ink 123">
                <a:extLst>
                  <a:ext uri="{FF2B5EF4-FFF2-40B4-BE49-F238E27FC236}">
                    <a16:creationId xmlns:a16="http://schemas.microsoft.com/office/drawing/2014/main" id="{D064848D-B95A-4B4A-B438-2B748BB5FDF1}"/>
                  </a:ext>
                </a:extLst>
              </p14:cNvPr>
              <p14:cNvContentPartPr/>
              <p14:nvPr/>
            </p14:nvContentPartPr>
            <p14:xfrm>
              <a:off x="5253111" y="3179734"/>
              <a:ext cx="37440" cy="41760"/>
            </p14:xfrm>
          </p:contentPart>
        </mc:Choice>
        <mc:Fallback xmlns="">
          <p:pic>
            <p:nvPicPr>
              <p:cNvPr id="124" name="Ink 123">
                <a:extLst>
                  <a:ext uri="{FF2B5EF4-FFF2-40B4-BE49-F238E27FC236}">
                    <a16:creationId xmlns:a16="http://schemas.microsoft.com/office/drawing/2014/main" id="{D064848D-B95A-4B4A-B438-2B748BB5FDF1}"/>
                  </a:ext>
                </a:extLst>
              </p:cNvPr>
              <p:cNvPicPr/>
              <p:nvPr/>
            </p:nvPicPr>
            <p:blipFill>
              <a:blip r:embed="rId177"/>
              <a:stretch>
                <a:fillRect/>
              </a:stretch>
            </p:blipFill>
            <p:spPr>
              <a:xfrm>
                <a:off x="5244197" y="3170811"/>
                <a:ext cx="54912" cy="59249"/>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Ink 124">
                <a:extLst>
                  <a:ext uri="{FF2B5EF4-FFF2-40B4-BE49-F238E27FC236}">
                    <a16:creationId xmlns:a16="http://schemas.microsoft.com/office/drawing/2014/main" id="{BA7B6277-BD4F-447F-83E3-1AE60CE5AFC9}"/>
                  </a:ext>
                </a:extLst>
              </p14:cNvPr>
              <p14:cNvContentPartPr/>
              <p14:nvPr/>
            </p14:nvContentPartPr>
            <p14:xfrm>
              <a:off x="5613471" y="3127174"/>
              <a:ext cx="151200" cy="75960"/>
            </p14:xfrm>
          </p:contentPart>
        </mc:Choice>
        <mc:Fallback xmlns="">
          <p:pic>
            <p:nvPicPr>
              <p:cNvPr id="125" name="Ink 124">
                <a:extLst>
                  <a:ext uri="{FF2B5EF4-FFF2-40B4-BE49-F238E27FC236}">
                    <a16:creationId xmlns:a16="http://schemas.microsoft.com/office/drawing/2014/main" id="{BA7B6277-BD4F-447F-83E3-1AE60CE5AFC9}"/>
                  </a:ext>
                </a:extLst>
              </p:cNvPr>
              <p:cNvPicPr/>
              <p:nvPr/>
            </p:nvPicPr>
            <p:blipFill>
              <a:blip r:embed="rId179"/>
              <a:stretch>
                <a:fillRect/>
              </a:stretch>
            </p:blipFill>
            <p:spPr>
              <a:xfrm>
                <a:off x="5604471" y="3118174"/>
                <a:ext cx="168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Ink 125">
                <a:extLst>
                  <a:ext uri="{FF2B5EF4-FFF2-40B4-BE49-F238E27FC236}">
                    <a16:creationId xmlns:a16="http://schemas.microsoft.com/office/drawing/2014/main" id="{515A25AE-FF2A-4D96-B6B5-D1E6D48307C3}"/>
                  </a:ext>
                </a:extLst>
              </p14:cNvPr>
              <p14:cNvContentPartPr/>
              <p14:nvPr/>
            </p14:nvContentPartPr>
            <p14:xfrm>
              <a:off x="5582871" y="3264334"/>
              <a:ext cx="113040" cy="79920"/>
            </p14:xfrm>
          </p:contentPart>
        </mc:Choice>
        <mc:Fallback xmlns="">
          <p:pic>
            <p:nvPicPr>
              <p:cNvPr id="126" name="Ink 125">
                <a:extLst>
                  <a:ext uri="{FF2B5EF4-FFF2-40B4-BE49-F238E27FC236}">
                    <a16:creationId xmlns:a16="http://schemas.microsoft.com/office/drawing/2014/main" id="{515A25AE-FF2A-4D96-B6B5-D1E6D48307C3}"/>
                  </a:ext>
                </a:extLst>
              </p:cNvPr>
              <p:cNvPicPr/>
              <p:nvPr/>
            </p:nvPicPr>
            <p:blipFill>
              <a:blip r:embed="rId181"/>
              <a:stretch>
                <a:fillRect/>
              </a:stretch>
            </p:blipFill>
            <p:spPr>
              <a:xfrm>
                <a:off x="5573871" y="3255334"/>
                <a:ext cx="130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7" name="Ink 126">
                <a:extLst>
                  <a:ext uri="{FF2B5EF4-FFF2-40B4-BE49-F238E27FC236}">
                    <a16:creationId xmlns:a16="http://schemas.microsoft.com/office/drawing/2014/main" id="{6FBA4179-760A-4041-A9DA-4F29DA5163F5}"/>
                  </a:ext>
                </a:extLst>
              </p14:cNvPr>
              <p14:cNvContentPartPr/>
              <p14:nvPr/>
            </p14:nvContentPartPr>
            <p14:xfrm>
              <a:off x="5100111" y="3207094"/>
              <a:ext cx="21960" cy="66600"/>
            </p14:xfrm>
          </p:contentPart>
        </mc:Choice>
        <mc:Fallback xmlns="">
          <p:pic>
            <p:nvPicPr>
              <p:cNvPr id="127" name="Ink 126">
                <a:extLst>
                  <a:ext uri="{FF2B5EF4-FFF2-40B4-BE49-F238E27FC236}">
                    <a16:creationId xmlns:a16="http://schemas.microsoft.com/office/drawing/2014/main" id="{6FBA4179-760A-4041-A9DA-4F29DA5163F5}"/>
                  </a:ext>
                </a:extLst>
              </p:cNvPr>
              <p:cNvPicPr/>
              <p:nvPr/>
            </p:nvPicPr>
            <p:blipFill>
              <a:blip r:embed="rId183"/>
              <a:stretch>
                <a:fillRect/>
              </a:stretch>
            </p:blipFill>
            <p:spPr>
              <a:xfrm>
                <a:off x="5091111" y="3198094"/>
                <a:ext cx="396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Ink 127">
                <a:extLst>
                  <a:ext uri="{FF2B5EF4-FFF2-40B4-BE49-F238E27FC236}">
                    <a16:creationId xmlns:a16="http://schemas.microsoft.com/office/drawing/2014/main" id="{249743ED-B4C3-403F-8BA5-C7E1D1059E8C}"/>
                  </a:ext>
                </a:extLst>
              </p14:cNvPr>
              <p14:cNvContentPartPr/>
              <p14:nvPr/>
            </p14:nvContentPartPr>
            <p14:xfrm>
              <a:off x="4940631" y="3374854"/>
              <a:ext cx="360" cy="360"/>
            </p14:xfrm>
          </p:contentPart>
        </mc:Choice>
        <mc:Fallback xmlns="">
          <p:pic>
            <p:nvPicPr>
              <p:cNvPr id="128" name="Ink 127">
                <a:extLst>
                  <a:ext uri="{FF2B5EF4-FFF2-40B4-BE49-F238E27FC236}">
                    <a16:creationId xmlns:a16="http://schemas.microsoft.com/office/drawing/2014/main" id="{249743ED-B4C3-403F-8BA5-C7E1D1059E8C}"/>
                  </a:ext>
                </a:extLst>
              </p:cNvPr>
              <p:cNvPicPr/>
              <p:nvPr/>
            </p:nvPicPr>
            <p:blipFill>
              <a:blip r:embed="rId47"/>
              <a:stretch>
                <a:fillRect/>
              </a:stretch>
            </p:blipFill>
            <p:spPr>
              <a:xfrm>
                <a:off x="4936311" y="33705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9" name="Ink 128">
                <a:extLst>
                  <a:ext uri="{FF2B5EF4-FFF2-40B4-BE49-F238E27FC236}">
                    <a16:creationId xmlns:a16="http://schemas.microsoft.com/office/drawing/2014/main" id="{F03A706B-F35C-4B5E-8100-61B70DA6DD78}"/>
                  </a:ext>
                </a:extLst>
              </p14:cNvPr>
              <p14:cNvContentPartPr/>
              <p14:nvPr/>
            </p14:nvContentPartPr>
            <p14:xfrm>
              <a:off x="4971591" y="3312934"/>
              <a:ext cx="59040" cy="42480"/>
            </p14:xfrm>
          </p:contentPart>
        </mc:Choice>
        <mc:Fallback xmlns="">
          <p:pic>
            <p:nvPicPr>
              <p:cNvPr id="129" name="Ink 128">
                <a:extLst>
                  <a:ext uri="{FF2B5EF4-FFF2-40B4-BE49-F238E27FC236}">
                    <a16:creationId xmlns:a16="http://schemas.microsoft.com/office/drawing/2014/main" id="{F03A706B-F35C-4B5E-8100-61B70DA6DD78}"/>
                  </a:ext>
                </a:extLst>
              </p:cNvPr>
              <p:cNvPicPr/>
              <p:nvPr/>
            </p:nvPicPr>
            <p:blipFill>
              <a:blip r:embed="rId186"/>
              <a:stretch>
                <a:fillRect/>
              </a:stretch>
            </p:blipFill>
            <p:spPr>
              <a:xfrm>
                <a:off x="4967271" y="3308614"/>
                <a:ext cx="67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0" name="Ink 129">
                <a:extLst>
                  <a:ext uri="{FF2B5EF4-FFF2-40B4-BE49-F238E27FC236}">
                    <a16:creationId xmlns:a16="http://schemas.microsoft.com/office/drawing/2014/main" id="{E1135809-F7C9-4DA4-AECD-5484BB0AA67C}"/>
                  </a:ext>
                </a:extLst>
              </p14:cNvPr>
              <p14:cNvContentPartPr/>
              <p14:nvPr/>
            </p14:nvContentPartPr>
            <p14:xfrm>
              <a:off x="5740911" y="3331294"/>
              <a:ext cx="360" cy="360"/>
            </p14:xfrm>
          </p:contentPart>
        </mc:Choice>
        <mc:Fallback xmlns="">
          <p:pic>
            <p:nvPicPr>
              <p:cNvPr id="130" name="Ink 129">
                <a:extLst>
                  <a:ext uri="{FF2B5EF4-FFF2-40B4-BE49-F238E27FC236}">
                    <a16:creationId xmlns:a16="http://schemas.microsoft.com/office/drawing/2014/main" id="{E1135809-F7C9-4DA4-AECD-5484BB0AA67C}"/>
                  </a:ext>
                </a:extLst>
              </p:cNvPr>
              <p:cNvPicPr/>
              <p:nvPr/>
            </p:nvPicPr>
            <p:blipFill>
              <a:blip r:embed="rId47"/>
              <a:stretch>
                <a:fillRect/>
              </a:stretch>
            </p:blipFill>
            <p:spPr>
              <a:xfrm>
                <a:off x="5736591" y="33269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1" name="Ink 130">
                <a:extLst>
                  <a:ext uri="{FF2B5EF4-FFF2-40B4-BE49-F238E27FC236}">
                    <a16:creationId xmlns:a16="http://schemas.microsoft.com/office/drawing/2014/main" id="{24031BC8-CD1E-4DFE-900B-7ACB27BF4D49}"/>
                  </a:ext>
                </a:extLst>
              </p14:cNvPr>
              <p14:cNvContentPartPr/>
              <p14:nvPr/>
            </p14:nvContentPartPr>
            <p14:xfrm>
              <a:off x="5709591" y="3270814"/>
              <a:ext cx="31320" cy="61200"/>
            </p14:xfrm>
          </p:contentPart>
        </mc:Choice>
        <mc:Fallback xmlns="">
          <p:pic>
            <p:nvPicPr>
              <p:cNvPr id="131" name="Ink 130">
                <a:extLst>
                  <a:ext uri="{FF2B5EF4-FFF2-40B4-BE49-F238E27FC236}">
                    <a16:creationId xmlns:a16="http://schemas.microsoft.com/office/drawing/2014/main" id="{24031BC8-CD1E-4DFE-900B-7ACB27BF4D49}"/>
                  </a:ext>
                </a:extLst>
              </p:cNvPr>
              <p:cNvPicPr/>
              <p:nvPr/>
            </p:nvPicPr>
            <p:blipFill>
              <a:blip r:embed="rId189"/>
              <a:stretch>
                <a:fillRect/>
              </a:stretch>
            </p:blipFill>
            <p:spPr>
              <a:xfrm>
                <a:off x="5705271" y="3266494"/>
                <a:ext cx="399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2" name="Ink 131">
                <a:extLst>
                  <a:ext uri="{FF2B5EF4-FFF2-40B4-BE49-F238E27FC236}">
                    <a16:creationId xmlns:a16="http://schemas.microsoft.com/office/drawing/2014/main" id="{A3B9D8B6-20F7-43E0-87BF-136073C46891}"/>
                  </a:ext>
                </a:extLst>
              </p14:cNvPr>
              <p14:cNvContentPartPr/>
              <p14:nvPr/>
            </p14:nvContentPartPr>
            <p14:xfrm>
              <a:off x="5680791" y="3260014"/>
              <a:ext cx="50760" cy="111960"/>
            </p14:xfrm>
          </p:contentPart>
        </mc:Choice>
        <mc:Fallback xmlns="">
          <p:pic>
            <p:nvPicPr>
              <p:cNvPr id="132" name="Ink 131">
                <a:extLst>
                  <a:ext uri="{FF2B5EF4-FFF2-40B4-BE49-F238E27FC236}">
                    <a16:creationId xmlns:a16="http://schemas.microsoft.com/office/drawing/2014/main" id="{A3B9D8B6-20F7-43E0-87BF-136073C46891}"/>
                  </a:ext>
                </a:extLst>
              </p:cNvPr>
              <p:cNvPicPr/>
              <p:nvPr/>
            </p:nvPicPr>
            <p:blipFill>
              <a:blip r:embed="rId191"/>
              <a:stretch>
                <a:fillRect/>
              </a:stretch>
            </p:blipFill>
            <p:spPr>
              <a:xfrm>
                <a:off x="5676501" y="3255694"/>
                <a:ext cx="59339"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3" name="Ink 132">
                <a:extLst>
                  <a:ext uri="{FF2B5EF4-FFF2-40B4-BE49-F238E27FC236}">
                    <a16:creationId xmlns:a16="http://schemas.microsoft.com/office/drawing/2014/main" id="{244AC569-373A-4816-ACE7-F50F426475F2}"/>
                  </a:ext>
                </a:extLst>
              </p14:cNvPr>
              <p14:cNvContentPartPr/>
              <p14:nvPr/>
            </p14:nvContentPartPr>
            <p14:xfrm>
              <a:off x="5675031" y="3253894"/>
              <a:ext cx="360" cy="12960"/>
            </p14:xfrm>
          </p:contentPart>
        </mc:Choice>
        <mc:Fallback xmlns="">
          <p:pic>
            <p:nvPicPr>
              <p:cNvPr id="133" name="Ink 132">
                <a:extLst>
                  <a:ext uri="{FF2B5EF4-FFF2-40B4-BE49-F238E27FC236}">
                    <a16:creationId xmlns:a16="http://schemas.microsoft.com/office/drawing/2014/main" id="{244AC569-373A-4816-ACE7-F50F426475F2}"/>
                  </a:ext>
                </a:extLst>
              </p:cNvPr>
              <p:cNvPicPr/>
              <p:nvPr/>
            </p:nvPicPr>
            <p:blipFill>
              <a:blip r:embed="rId193"/>
              <a:stretch>
                <a:fillRect/>
              </a:stretch>
            </p:blipFill>
            <p:spPr>
              <a:xfrm>
                <a:off x="5670711" y="3249574"/>
                <a:ext cx="9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4" name="Ink 133">
                <a:extLst>
                  <a:ext uri="{FF2B5EF4-FFF2-40B4-BE49-F238E27FC236}">
                    <a16:creationId xmlns:a16="http://schemas.microsoft.com/office/drawing/2014/main" id="{8526D56A-2170-45CC-BF68-5C71D88C5737}"/>
                  </a:ext>
                </a:extLst>
              </p14:cNvPr>
              <p14:cNvContentPartPr/>
              <p14:nvPr/>
            </p14:nvContentPartPr>
            <p14:xfrm>
              <a:off x="5677191" y="3248134"/>
              <a:ext cx="360" cy="360"/>
            </p14:xfrm>
          </p:contentPart>
        </mc:Choice>
        <mc:Fallback xmlns="">
          <p:pic>
            <p:nvPicPr>
              <p:cNvPr id="134" name="Ink 133">
                <a:extLst>
                  <a:ext uri="{FF2B5EF4-FFF2-40B4-BE49-F238E27FC236}">
                    <a16:creationId xmlns:a16="http://schemas.microsoft.com/office/drawing/2014/main" id="{8526D56A-2170-45CC-BF68-5C71D88C5737}"/>
                  </a:ext>
                </a:extLst>
              </p:cNvPr>
              <p:cNvPicPr/>
              <p:nvPr/>
            </p:nvPicPr>
            <p:blipFill>
              <a:blip r:embed="rId47"/>
              <a:stretch>
                <a:fillRect/>
              </a:stretch>
            </p:blipFill>
            <p:spPr>
              <a:xfrm>
                <a:off x="5672871" y="32438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5" name="Ink 134">
                <a:extLst>
                  <a:ext uri="{FF2B5EF4-FFF2-40B4-BE49-F238E27FC236}">
                    <a16:creationId xmlns:a16="http://schemas.microsoft.com/office/drawing/2014/main" id="{AB06BCE6-256C-47D7-843A-C766E07BBC77}"/>
                  </a:ext>
                </a:extLst>
              </p14:cNvPr>
              <p14:cNvContentPartPr/>
              <p14:nvPr/>
            </p14:nvContentPartPr>
            <p14:xfrm>
              <a:off x="5550831" y="3186214"/>
              <a:ext cx="126720" cy="106560"/>
            </p14:xfrm>
          </p:contentPart>
        </mc:Choice>
        <mc:Fallback xmlns="">
          <p:pic>
            <p:nvPicPr>
              <p:cNvPr id="135" name="Ink 134">
                <a:extLst>
                  <a:ext uri="{FF2B5EF4-FFF2-40B4-BE49-F238E27FC236}">
                    <a16:creationId xmlns:a16="http://schemas.microsoft.com/office/drawing/2014/main" id="{AB06BCE6-256C-47D7-843A-C766E07BBC77}"/>
                  </a:ext>
                </a:extLst>
              </p:cNvPr>
              <p:cNvPicPr/>
              <p:nvPr/>
            </p:nvPicPr>
            <p:blipFill>
              <a:blip r:embed="rId196"/>
              <a:stretch>
                <a:fillRect/>
              </a:stretch>
            </p:blipFill>
            <p:spPr>
              <a:xfrm>
                <a:off x="5546523" y="3181894"/>
                <a:ext cx="135336"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6" name="Ink 135">
                <a:extLst>
                  <a:ext uri="{FF2B5EF4-FFF2-40B4-BE49-F238E27FC236}">
                    <a16:creationId xmlns:a16="http://schemas.microsoft.com/office/drawing/2014/main" id="{5A7004E8-24C6-4337-9311-8D411F9FD428}"/>
                  </a:ext>
                </a:extLst>
              </p14:cNvPr>
              <p14:cNvContentPartPr/>
              <p14:nvPr/>
            </p14:nvContentPartPr>
            <p14:xfrm>
              <a:off x="5552631" y="3151294"/>
              <a:ext cx="9720" cy="29520"/>
            </p14:xfrm>
          </p:contentPart>
        </mc:Choice>
        <mc:Fallback xmlns="">
          <p:pic>
            <p:nvPicPr>
              <p:cNvPr id="136" name="Ink 135">
                <a:extLst>
                  <a:ext uri="{FF2B5EF4-FFF2-40B4-BE49-F238E27FC236}">
                    <a16:creationId xmlns:a16="http://schemas.microsoft.com/office/drawing/2014/main" id="{5A7004E8-24C6-4337-9311-8D411F9FD428}"/>
                  </a:ext>
                </a:extLst>
              </p:cNvPr>
              <p:cNvPicPr/>
              <p:nvPr/>
            </p:nvPicPr>
            <p:blipFill>
              <a:blip r:embed="rId198"/>
              <a:stretch>
                <a:fillRect/>
              </a:stretch>
            </p:blipFill>
            <p:spPr>
              <a:xfrm>
                <a:off x="5548311" y="3146974"/>
                <a:ext cx="183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7" name="Ink 136">
                <a:extLst>
                  <a:ext uri="{FF2B5EF4-FFF2-40B4-BE49-F238E27FC236}">
                    <a16:creationId xmlns:a16="http://schemas.microsoft.com/office/drawing/2014/main" id="{10D5664B-61FC-4697-8247-0D17A8CDDD9A}"/>
                  </a:ext>
                </a:extLst>
              </p14:cNvPr>
              <p14:cNvContentPartPr/>
              <p14:nvPr/>
            </p14:nvContentPartPr>
            <p14:xfrm>
              <a:off x="5529591" y="3154894"/>
              <a:ext cx="26640" cy="7200"/>
            </p14:xfrm>
          </p:contentPart>
        </mc:Choice>
        <mc:Fallback xmlns="">
          <p:pic>
            <p:nvPicPr>
              <p:cNvPr id="137" name="Ink 136">
                <a:extLst>
                  <a:ext uri="{FF2B5EF4-FFF2-40B4-BE49-F238E27FC236}">
                    <a16:creationId xmlns:a16="http://schemas.microsoft.com/office/drawing/2014/main" id="{10D5664B-61FC-4697-8247-0D17A8CDDD9A}"/>
                  </a:ext>
                </a:extLst>
              </p:cNvPr>
              <p:cNvPicPr/>
              <p:nvPr/>
            </p:nvPicPr>
            <p:blipFill>
              <a:blip r:embed="rId200"/>
              <a:stretch>
                <a:fillRect/>
              </a:stretch>
            </p:blipFill>
            <p:spPr>
              <a:xfrm>
                <a:off x="5525271" y="3150574"/>
                <a:ext cx="352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8" name="Ink 137">
                <a:extLst>
                  <a:ext uri="{FF2B5EF4-FFF2-40B4-BE49-F238E27FC236}">
                    <a16:creationId xmlns:a16="http://schemas.microsoft.com/office/drawing/2014/main" id="{5E17B851-A956-4466-82F8-C656B8C475F0}"/>
                  </a:ext>
                </a:extLst>
              </p14:cNvPr>
              <p14:cNvContentPartPr/>
              <p14:nvPr/>
            </p14:nvContentPartPr>
            <p14:xfrm>
              <a:off x="5507631" y="3102694"/>
              <a:ext cx="44640" cy="52560"/>
            </p14:xfrm>
          </p:contentPart>
        </mc:Choice>
        <mc:Fallback xmlns="">
          <p:pic>
            <p:nvPicPr>
              <p:cNvPr id="138" name="Ink 137">
                <a:extLst>
                  <a:ext uri="{FF2B5EF4-FFF2-40B4-BE49-F238E27FC236}">
                    <a16:creationId xmlns:a16="http://schemas.microsoft.com/office/drawing/2014/main" id="{5E17B851-A956-4466-82F8-C656B8C475F0}"/>
                  </a:ext>
                </a:extLst>
              </p:cNvPr>
              <p:cNvPicPr/>
              <p:nvPr/>
            </p:nvPicPr>
            <p:blipFill>
              <a:blip r:embed="rId202"/>
              <a:stretch>
                <a:fillRect/>
              </a:stretch>
            </p:blipFill>
            <p:spPr>
              <a:xfrm>
                <a:off x="5503311" y="3098374"/>
                <a:ext cx="532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9" name="Ink 138">
                <a:extLst>
                  <a:ext uri="{FF2B5EF4-FFF2-40B4-BE49-F238E27FC236}">
                    <a16:creationId xmlns:a16="http://schemas.microsoft.com/office/drawing/2014/main" id="{0810F782-E8B0-495C-811E-A6E6F32E20FC}"/>
                  </a:ext>
                </a:extLst>
              </p14:cNvPr>
              <p14:cNvContentPartPr/>
              <p14:nvPr/>
            </p14:nvContentPartPr>
            <p14:xfrm>
              <a:off x="5544711" y="3151294"/>
              <a:ext cx="360" cy="360"/>
            </p14:xfrm>
          </p:contentPart>
        </mc:Choice>
        <mc:Fallback xmlns="">
          <p:pic>
            <p:nvPicPr>
              <p:cNvPr id="139" name="Ink 138">
                <a:extLst>
                  <a:ext uri="{FF2B5EF4-FFF2-40B4-BE49-F238E27FC236}">
                    <a16:creationId xmlns:a16="http://schemas.microsoft.com/office/drawing/2014/main" id="{0810F782-E8B0-495C-811E-A6E6F32E20FC}"/>
                  </a:ext>
                </a:extLst>
              </p:cNvPr>
              <p:cNvPicPr/>
              <p:nvPr/>
            </p:nvPicPr>
            <p:blipFill>
              <a:blip r:embed="rId47"/>
              <a:stretch>
                <a:fillRect/>
              </a:stretch>
            </p:blipFill>
            <p:spPr>
              <a:xfrm>
                <a:off x="5540391" y="31469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0" name="Ink 139">
                <a:extLst>
                  <a:ext uri="{FF2B5EF4-FFF2-40B4-BE49-F238E27FC236}">
                    <a16:creationId xmlns:a16="http://schemas.microsoft.com/office/drawing/2014/main" id="{D158C3D7-9F17-4097-A05A-29AFE4124C0A}"/>
                  </a:ext>
                </a:extLst>
              </p14:cNvPr>
              <p14:cNvContentPartPr/>
              <p14:nvPr/>
            </p14:nvContentPartPr>
            <p14:xfrm>
              <a:off x="5715351" y="3234454"/>
              <a:ext cx="360" cy="360"/>
            </p14:xfrm>
          </p:contentPart>
        </mc:Choice>
        <mc:Fallback xmlns="">
          <p:pic>
            <p:nvPicPr>
              <p:cNvPr id="140" name="Ink 139">
                <a:extLst>
                  <a:ext uri="{FF2B5EF4-FFF2-40B4-BE49-F238E27FC236}">
                    <a16:creationId xmlns:a16="http://schemas.microsoft.com/office/drawing/2014/main" id="{D158C3D7-9F17-4097-A05A-29AFE4124C0A}"/>
                  </a:ext>
                </a:extLst>
              </p:cNvPr>
              <p:cNvPicPr/>
              <p:nvPr/>
            </p:nvPicPr>
            <p:blipFill>
              <a:blip r:embed="rId47"/>
              <a:stretch>
                <a:fillRect/>
              </a:stretch>
            </p:blipFill>
            <p:spPr>
              <a:xfrm>
                <a:off x="5711031" y="32301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1" name="Ink 140">
                <a:extLst>
                  <a:ext uri="{FF2B5EF4-FFF2-40B4-BE49-F238E27FC236}">
                    <a16:creationId xmlns:a16="http://schemas.microsoft.com/office/drawing/2014/main" id="{2AD0B604-0CCE-4AC0-B80F-514B2AC50C80}"/>
                  </a:ext>
                </a:extLst>
              </p14:cNvPr>
              <p14:cNvContentPartPr/>
              <p14:nvPr/>
            </p14:nvContentPartPr>
            <p14:xfrm>
              <a:off x="5654871" y="3204574"/>
              <a:ext cx="41760" cy="37440"/>
            </p14:xfrm>
          </p:contentPart>
        </mc:Choice>
        <mc:Fallback xmlns="">
          <p:pic>
            <p:nvPicPr>
              <p:cNvPr id="141" name="Ink 140">
                <a:extLst>
                  <a:ext uri="{FF2B5EF4-FFF2-40B4-BE49-F238E27FC236}">
                    <a16:creationId xmlns:a16="http://schemas.microsoft.com/office/drawing/2014/main" id="{2AD0B604-0CCE-4AC0-B80F-514B2AC50C80}"/>
                  </a:ext>
                </a:extLst>
              </p:cNvPr>
              <p:cNvPicPr/>
              <p:nvPr/>
            </p:nvPicPr>
            <p:blipFill>
              <a:blip r:embed="rId206"/>
              <a:stretch>
                <a:fillRect/>
              </a:stretch>
            </p:blipFill>
            <p:spPr>
              <a:xfrm>
                <a:off x="5650551" y="3200212"/>
                <a:ext cx="50400" cy="46164"/>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2" name="Ink 141">
                <a:extLst>
                  <a:ext uri="{FF2B5EF4-FFF2-40B4-BE49-F238E27FC236}">
                    <a16:creationId xmlns:a16="http://schemas.microsoft.com/office/drawing/2014/main" id="{E43D93B7-2377-480D-942A-37B6AFB8A586}"/>
                  </a:ext>
                </a:extLst>
              </p14:cNvPr>
              <p14:cNvContentPartPr/>
              <p14:nvPr/>
            </p14:nvContentPartPr>
            <p14:xfrm>
              <a:off x="5650911" y="3213934"/>
              <a:ext cx="29160" cy="22320"/>
            </p14:xfrm>
          </p:contentPart>
        </mc:Choice>
        <mc:Fallback xmlns="">
          <p:pic>
            <p:nvPicPr>
              <p:cNvPr id="142" name="Ink 141">
                <a:extLst>
                  <a:ext uri="{FF2B5EF4-FFF2-40B4-BE49-F238E27FC236}">
                    <a16:creationId xmlns:a16="http://schemas.microsoft.com/office/drawing/2014/main" id="{E43D93B7-2377-480D-942A-37B6AFB8A586}"/>
                  </a:ext>
                </a:extLst>
              </p:cNvPr>
              <p:cNvPicPr/>
              <p:nvPr/>
            </p:nvPicPr>
            <p:blipFill>
              <a:blip r:embed="rId208"/>
              <a:stretch>
                <a:fillRect/>
              </a:stretch>
            </p:blipFill>
            <p:spPr>
              <a:xfrm>
                <a:off x="5646591" y="3209683"/>
                <a:ext cx="37800" cy="30823"/>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3" name="Ink 142">
                <a:extLst>
                  <a:ext uri="{FF2B5EF4-FFF2-40B4-BE49-F238E27FC236}">
                    <a16:creationId xmlns:a16="http://schemas.microsoft.com/office/drawing/2014/main" id="{3D8BF255-8F36-44EB-824A-2701BC35ADD6}"/>
                  </a:ext>
                </a:extLst>
              </p14:cNvPr>
              <p14:cNvContentPartPr/>
              <p14:nvPr/>
            </p14:nvContentPartPr>
            <p14:xfrm>
              <a:off x="5609871" y="3169294"/>
              <a:ext cx="46080" cy="52920"/>
            </p14:xfrm>
          </p:contentPart>
        </mc:Choice>
        <mc:Fallback xmlns="">
          <p:pic>
            <p:nvPicPr>
              <p:cNvPr id="143" name="Ink 142">
                <a:extLst>
                  <a:ext uri="{FF2B5EF4-FFF2-40B4-BE49-F238E27FC236}">
                    <a16:creationId xmlns:a16="http://schemas.microsoft.com/office/drawing/2014/main" id="{3D8BF255-8F36-44EB-824A-2701BC35ADD6}"/>
                  </a:ext>
                </a:extLst>
              </p:cNvPr>
              <p:cNvPicPr/>
              <p:nvPr/>
            </p:nvPicPr>
            <p:blipFill>
              <a:blip r:embed="rId210"/>
              <a:stretch>
                <a:fillRect/>
              </a:stretch>
            </p:blipFill>
            <p:spPr>
              <a:xfrm>
                <a:off x="5605551" y="3164944"/>
                <a:ext cx="54720" cy="61619"/>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4" name="Ink 143">
                <a:extLst>
                  <a:ext uri="{FF2B5EF4-FFF2-40B4-BE49-F238E27FC236}">
                    <a16:creationId xmlns:a16="http://schemas.microsoft.com/office/drawing/2014/main" id="{922E6843-184D-4943-BBFD-34D2373990A6}"/>
                  </a:ext>
                </a:extLst>
              </p14:cNvPr>
              <p14:cNvContentPartPr/>
              <p14:nvPr/>
            </p14:nvContentPartPr>
            <p14:xfrm>
              <a:off x="5608071" y="3171094"/>
              <a:ext cx="360" cy="360"/>
            </p14:xfrm>
          </p:contentPart>
        </mc:Choice>
        <mc:Fallback xmlns="">
          <p:pic>
            <p:nvPicPr>
              <p:cNvPr id="144" name="Ink 143">
                <a:extLst>
                  <a:ext uri="{FF2B5EF4-FFF2-40B4-BE49-F238E27FC236}">
                    <a16:creationId xmlns:a16="http://schemas.microsoft.com/office/drawing/2014/main" id="{922E6843-184D-4943-BBFD-34D2373990A6}"/>
                  </a:ext>
                </a:extLst>
              </p:cNvPr>
              <p:cNvPicPr/>
              <p:nvPr/>
            </p:nvPicPr>
            <p:blipFill>
              <a:blip r:embed="rId47"/>
              <a:stretch>
                <a:fillRect/>
              </a:stretch>
            </p:blipFill>
            <p:spPr>
              <a:xfrm>
                <a:off x="5603751" y="31667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5" name="Ink 144">
                <a:extLst>
                  <a:ext uri="{FF2B5EF4-FFF2-40B4-BE49-F238E27FC236}">
                    <a16:creationId xmlns:a16="http://schemas.microsoft.com/office/drawing/2014/main" id="{D399C526-131B-4BE2-B7B6-8896905232C4}"/>
                  </a:ext>
                </a:extLst>
              </p14:cNvPr>
              <p14:cNvContentPartPr/>
              <p14:nvPr/>
            </p14:nvContentPartPr>
            <p14:xfrm>
              <a:off x="5532471" y="3087934"/>
              <a:ext cx="42120" cy="36000"/>
            </p14:xfrm>
          </p:contentPart>
        </mc:Choice>
        <mc:Fallback xmlns="">
          <p:pic>
            <p:nvPicPr>
              <p:cNvPr id="145" name="Ink 144">
                <a:extLst>
                  <a:ext uri="{FF2B5EF4-FFF2-40B4-BE49-F238E27FC236}">
                    <a16:creationId xmlns:a16="http://schemas.microsoft.com/office/drawing/2014/main" id="{D399C526-131B-4BE2-B7B6-8896905232C4}"/>
                  </a:ext>
                </a:extLst>
              </p:cNvPr>
              <p:cNvPicPr/>
              <p:nvPr/>
            </p:nvPicPr>
            <p:blipFill>
              <a:blip r:embed="rId213"/>
              <a:stretch>
                <a:fillRect/>
              </a:stretch>
            </p:blipFill>
            <p:spPr>
              <a:xfrm>
                <a:off x="5528151" y="3083570"/>
                <a:ext cx="5076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6" name="Ink 145">
                <a:extLst>
                  <a:ext uri="{FF2B5EF4-FFF2-40B4-BE49-F238E27FC236}">
                    <a16:creationId xmlns:a16="http://schemas.microsoft.com/office/drawing/2014/main" id="{303CA0BF-D5BD-4715-B1A6-06C61554857C}"/>
                  </a:ext>
                </a:extLst>
              </p14:cNvPr>
              <p14:cNvContentPartPr/>
              <p14:nvPr/>
            </p14:nvContentPartPr>
            <p14:xfrm>
              <a:off x="5574231" y="3132214"/>
              <a:ext cx="41400" cy="43920"/>
            </p14:xfrm>
          </p:contentPart>
        </mc:Choice>
        <mc:Fallback xmlns="">
          <p:pic>
            <p:nvPicPr>
              <p:cNvPr id="146" name="Ink 145">
                <a:extLst>
                  <a:ext uri="{FF2B5EF4-FFF2-40B4-BE49-F238E27FC236}">
                    <a16:creationId xmlns:a16="http://schemas.microsoft.com/office/drawing/2014/main" id="{303CA0BF-D5BD-4715-B1A6-06C61554857C}"/>
                  </a:ext>
                </a:extLst>
              </p:cNvPr>
              <p:cNvPicPr/>
              <p:nvPr/>
            </p:nvPicPr>
            <p:blipFill>
              <a:blip r:embed="rId215"/>
              <a:stretch>
                <a:fillRect/>
              </a:stretch>
            </p:blipFill>
            <p:spPr>
              <a:xfrm>
                <a:off x="5569948" y="3127894"/>
                <a:ext cx="49966"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7" name="Ink 146">
                <a:extLst>
                  <a:ext uri="{FF2B5EF4-FFF2-40B4-BE49-F238E27FC236}">
                    <a16:creationId xmlns:a16="http://schemas.microsoft.com/office/drawing/2014/main" id="{65B707E6-0105-4833-8289-D15A7F044560}"/>
                  </a:ext>
                </a:extLst>
              </p14:cNvPr>
              <p14:cNvContentPartPr/>
              <p14:nvPr/>
            </p14:nvContentPartPr>
            <p14:xfrm>
              <a:off x="5608071" y="3175774"/>
              <a:ext cx="360" cy="360"/>
            </p14:xfrm>
          </p:contentPart>
        </mc:Choice>
        <mc:Fallback xmlns="">
          <p:pic>
            <p:nvPicPr>
              <p:cNvPr id="147" name="Ink 146">
                <a:extLst>
                  <a:ext uri="{FF2B5EF4-FFF2-40B4-BE49-F238E27FC236}">
                    <a16:creationId xmlns:a16="http://schemas.microsoft.com/office/drawing/2014/main" id="{65B707E6-0105-4833-8289-D15A7F044560}"/>
                  </a:ext>
                </a:extLst>
              </p:cNvPr>
              <p:cNvPicPr/>
              <p:nvPr/>
            </p:nvPicPr>
            <p:blipFill>
              <a:blip r:embed="rId47"/>
              <a:stretch>
                <a:fillRect/>
              </a:stretch>
            </p:blipFill>
            <p:spPr>
              <a:xfrm>
                <a:off x="5603751" y="317145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8" name="Ink 147">
                <a:extLst>
                  <a:ext uri="{FF2B5EF4-FFF2-40B4-BE49-F238E27FC236}">
                    <a16:creationId xmlns:a16="http://schemas.microsoft.com/office/drawing/2014/main" id="{3D61E457-1931-4880-B3A6-6FD8FACB1AC8}"/>
                  </a:ext>
                </a:extLst>
              </p14:cNvPr>
              <p14:cNvContentPartPr/>
              <p14:nvPr/>
            </p14:nvContentPartPr>
            <p14:xfrm>
              <a:off x="5611311" y="3175054"/>
              <a:ext cx="2880" cy="7560"/>
            </p14:xfrm>
          </p:contentPart>
        </mc:Choice>
        <mc:Fallback xmlns="">
          <p:pic>
            <p:nvPicPr>
              <p:cNvPr id="148" name="Ink 147">
                <a:extLst>
                  <a:ext uri="{FF2B5EF4-FFF2-40B4-BE49-F238E27FC236}">
                    <a16:creationId xmlns:a16="http://schemas.microsoft.com/office/drawing/2014/main" id="{3D61E457-1931-4880-B3A6-6FD8FACB1AC8}"/>
                  </a:ext>
                </a:extLst>
              </p:cNvPr>
              <p:cNvPicPr/>
              <p:nvPr/>
            </p:nvPicPr>
            <p:blipFill>
              <a:blip r:embed="rId218"/>
              <a:stretch>
                <a:fillRect/>
              </a:stretch>
            </p:blipFill>
            <p:spPr>
              <a:xfrm>
                <a:off x="5606374" y="3170734"/>
                <a:ext cx="12754"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9" name="Ink 148">
                <a:extLst>
                  <a:ext uri="{FF2B5EF4-FFF2-40B4-BE49-F238E27FC236}">
                    <a16:creationId xmlns:a16="http://schemas.microsoft.com/office/drawing/2014/main" id="{E17B0271-A3C6-4FA4-8B02-5B5CE2037043}"/>
                  </a:ext>
                </a:extLst>
              </p14:cNvPr>
              <p14:cNvContentPartPr/>
              <p14:nvPr/>
            </p14:nvContentPartPr>
            <p14:xfrm>
              <a:off x="5647311" y="3221854"/>
              <a:ext cx="360" cy="360"/>
            </p14:xfrm>
          </p:contentPart>
        </mc:Choice>
        <mc:Fallback xmlns="">
          <p:pic>
            <p:nvPicPr>
              <p:cNvPr id="149" name="Ink 148">
                <a:extLst>
                  <a:ext uri="{FF2B5EF4-FFF2-40B4-BE49-F238E27FC236}">
                    <a16:creationId xmlns:a16="http://schemas.microsoft.com/office/drawing/2014/main" id="{E17B0271-A3C6-4FA4-8B02-5B5CE2037043}"/>
                  </a:ext>
                </a:extLst>
              </p:cNvPr>
              <p:cNvPicPr/>
              <p:nvPr/>
            </p:nvPicPr>
            <p:blipFill>
              <a:blip r:embed="rId47"/>
              <a:stretch>
                <a:fillRect/>
              </a:stretch>
            </p:blipFill>
            <p:spPr>
              <a:xfrm>
                <a:off x="5642991" y="32175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0" name="Ink 149">
                <a:extLst>
                  <a:ext uri="{FF2B5EF4-FFF2-40B4-BE49-F238E27FC236}">
                    <a16:creationId xmlns:a16="http://schemas.microsoft.com/office/drawing/2014/main" id="{85EFE8E5-665D-4D63-BCFC-7944771F99A4}"/>
                  </a:ext>
                </a:extLst>
              </p14:cNvPr>
              <p14:cNvContentPartPr/>
              <p14:nvPr/>
            </p14:nvContentPartPr>
            <p14:xfrm>
              <a:off x="5087511" y="3269734"/>
              <a:ext cx="59400" cy="77760"/>
            </p14:xfrm>
          </p:contentPart>
        </mc:Choice>
        <mc:Fallback xmlns="">
          <p:pic>
            <p:nvPicPr>
              <p:cNvPr id="150" name="Ink 149">
                <a:extLst>
                  <a:ext uri="{FF2B5EF4-FFF2-40B4-BE49-F238E27FC236}">
                    <a16:creationId xmlns:a16="http://schemas.microsoft.com/office/drawing/2014/main" id="{85EFE8E5-665D-4D63-BCFC-7944771F99A4}"/>
                  </a:ext>
                </a:extLst>
              </p:cNvPr>
              <p:cNvPicPr/>
              <p:nvPr/>
            </p:nvPicPr>
            <p:blipFill>
              <a:blip r:embed="rId221"/>
              <a:stretch>
                <a:fillRect/>
              </a:stretch>
            </p:blipFill>
            <p:spPr>
              <a:xfrm>
                <a:off x="5083165" y="3265434"/>
                <a:ext cx="68093" cy="86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1" name="Ink 150">
                <a:extLst>
                  <a:ext uri="{FF2B5EF4-FFF2-40B4-BE49-F238E27FC236}">
                    <a16:creationId xmlns:a16="http://schemas.microsoft.com/office/drawing/2014/main" id="{6D316C21-583A-40F4-84DF-840C5B1086D3}"/>
                  </a:ext>
                </a:extLst>
              </p14:cNvPr>
              <p14:cNvContentPartPr/>
              <p14:nvPr/>
            </p14:nvContentPartPr>
            <p14:xfrm>
              <a:off x="5139711" y="3199894"/>
              <a:ext cx="67320" cy="100440"/>
            </p14:xfrm>
          </p:contentPart>
        </mc:Choice>
        <mc:Fallback xmlns="">
          <p:pic>
            <p:nvPicPr>
              <p:cNvPr id="151" name="Ink 150">
                <a:extLst>
                  <a:ext uri="{FF2B5EF4-FFF2-40B4-BE49-F238E27FC236}">
                    <a16:creationId xmlns:a16="http://schemas.microsoft.com/office/drawing/2014/main" id="{6D316C21-583A-40F4-84DF-840C5B1086D3}"/>
                  </a:ext>
                </a:extLst>
              </p:cNvPr>
              <p:cNvPicPr/>
              <p:nvPr/>
            </p:nvPicPr>
            <p:blipFill>
              <a:blip r:embed="rId223"/>
              <a:stretch>
                <a:fillRect/>
              </a:stretch>
            </p:blipFill>
            <p:spPr>
              <a:xfrm>
                <a:off x="5135391" y="3195574"/>
                <a:ext cx="759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2" name="Ink 151">
                <a:extLst>
                  <a:ext uri="{FF2B5EF4-FFF2-40B4-BE49-F238E27FC236}">
                    <a16:creationId xmlns:a16="http://schemas.microsoft.com/office/drawing/2014/main" id="{929ED655-2526-4333-8924-A03E7A08705F}"/>
                  </a:ext>
                </a:extLst>
              </p14:cNvPr>
              <p14:cNvContentPartPr/>
              <p14:nvPr/>
            </p14:nvContentPartPr>
            <p14:xfrm>
              <a:off x="4967991" y="3234454"/>
              <a:ext cx="175320" cy="129960"/>
            </p14:xfrm>
          </p:contentPart>
        </mc:Choice>
        <mc:Fallback xmlns="">
          <p:pic>
            <p:nvPicPr>
              <p:cNvPr id="152" name="Ink 151">
                <a:extLst>
                  <a:ext uri="{FF2B5EF4-FFF2-40B4-BE49-F238E27FC236}">
                    <a16:creationId xmlns:a16="http://schemas.microsoft.com/office/drawing/2014/main" id="{929ED655-2526-4333-8924-A03E7A08705F}"/>
                  </a:ext>
                </a:extLst>
              </p:cNvPr>
              <p:cNvPicPr/>
              <p:nvPr/>
            </p:nvPicPr>
            <p:blipFill>
              <a:blip r:embed="rId225"/>
              <a:stretch>
                <a:fillRect/>
              </a:stretch>
            </p:blipFill>
            <p:spPr>
              <a:xfrm>
                <a:off x="4963671" y="3230134"/>
                <a:ext cx="1839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3" name="Ink 152">
                <a:extLst>
                  <a:ext uri="{FF2B5EF4-FFF2-40B4-BE49-F238E27FC236}">
                    <a16:creationId xmlns:a16="http://schemas.microsoft.com/office/drawing/2014/main" id="{5FA73A6A-C2CF-41B8-BE82-4F4F42094B66}"/>
                  </a:ext>
                </a:extLst>
              </p14:cNvPr>
              <p14:cNvContentPartPr/>
              <p14:nvPr/>
            </p14:nvContentPartPr>
            <p14:xfrm>
              <a:off x="5135391" y="3223294"/>
              <a:ext cx="14400" cy="21960"/>
            </p14:xfrm>
          </p:contentPart>
        </mc:Choice>
        <mc:Fallback xmlns="">
          <p:pic>
            <p:nvPicPr>
              <p:cNvPr id="153" name="Ink 152">
                <a:extLst>
                  <a:ext uri="{FF2B5EF4-FFF2-40B4-BE49-F238E27FC236}">
                    <a16:creationId xmlns:a16="http://schemas.microsoft.com/office/drawing/2014/main" id="{5FA73A6A-C2CF-41B8-BE82-4F4F42094B66}"/>
                  </a:ext>
                </a:extLst>
              </p:cNvPr>
              <p:cNvPicPr/>
              <p:nvPr/>
            </p:nvPicPr>
            <p:blipFill>
              <a:blip r:embed="rId227"/>
              <a:stretch>
                <a:fillRect/>
              </a:stretch>
            </p:blipFill>
            <p:spPr>
              <a:xfrm>
                <a:off x="5131071" y="3218974"/>
                <a:ext cx="230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4" name="Ink 153">
                <a:extLst>
                  <a:ext uri="{FF2B5EF4-FFF2-40B4-BE49-F238E27FC236}">
                    <a16:creationId xmlns:a16="http://schemas.microsoft.com/office/drawing/2014/main" id="{5F52B1F8-D890-4AA3-8287-BC1B6137757B}"/>
                  </a:ext>
                </a:extLst>
              </p14:cNvPr>
              <p14:cNvContentPartPr/>
              <p14:nvPr/>
            </p14:nvContentPartPr>
            <p14:xfrm>
              <a:off x="5214591" y="3214654"/>
              <a:ext cx="55800" cy="69480"/>
            </p14:xfrm>
          </p:contentPart>
        </mc:Choice>
        <mc:Fallback xmlns="">
          <p:pic>
            <p:nvPicPr>
              <p:cNvPr id="154" name="Ink 153">
                <a:extLst>
                  <a:ext uri="{FF2B5EF4-FFF2-40B4-BE49-F238E27FC236}">
                    <a16:creationId xmlns:a16="http://schemas.microsoft.com/office/drawing/2014/main" id="{5F52B1F8-D890-4AA3-8287-BC1B6137757B}"/>
                  </a:ext>
                </a:extLst>
              </p:cNvPr>
              <p:cNvPicPr/>
              <p:nvPr/>
            </p:nvPicPr>
            <p:blipFill>
              <a:blip r:embed="rId229"/>
              <a:stretch>
                <a:fillRect/>
              </a:stretch>
            </p:blipFill>
            <p:spPr>
              <a:xfrm>
                <a:off x="5210299" y="3210334"/>
                <a:ext cx="64385"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5" name="Ink 154">
                <a:extLst>
                  <a:ext uri="{FF2B5EF4-FFF2-40B4-BE49-F238E27FC236}">
                    <a16:creationId xmlns:a16="http://schemas.microsoft.com/office/drawing/2014/main" id="{2DBBFB3D-EB6C-406C-A902-EA82DF360B9A}"/>
                  </a:ext>
                </a:extLst>
              </p14:cNvPr>
              <p14:cNvContentPartPr/>
              <p14:nvPr/>
            </p14:nvContentPartPr>
            <p14:xfrm>
              <a:off x="5217111" y="3212854"/>
              <a:ext cx="5040" cy="18000"/>
            </p14:xfrm>
          </p:contentPart>
        </mc:Choice>
        <mc:Fallback xmlns="">
          <p:pic>
            <p:nvPicPr>
              <p:cNvPr id="155" name="Ink 154">
                <a:extLst>
                  <a:ext uri="{FF2B5EF4-FFF2-40B4-BE49-F238E27FC236}">
                    <a16:creationId xmlns:a16="http://schemas.microsoft.com/office/drawing/2014/main" id="{2DBBFB3D-EB6C-406C-A902-EA82DF360B9A}"/>
                  </a:ext>
                </a:extLst>
              </p:cNvPr>
              <p:cNvPicPr/>
              <p:nvPr/>
            </p:nvPicPr>
            <p:blipFill>
              <a:blip r:embed="rId193"/>
              <a:stretch>
                <a:fillRect/>
              </a:stretch>
            </p:blipFill>
            <p:spPr>
              <a:xfrm>
                <a:off x="5212459" y="3208534"/>
                <a:ext cx="14345"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6" name="Ink 155">
                <a:extLst>
                  <a:ext uri="{FF2B5EF4-FFF2-40B4-BE49-F238E27FC236}">
                    <a16:creationId xmlns:a16="http://schemas.microsoft.com/office/drawing/2014/main" id="{93041CC5-CCD3-482F-B73E-78E9C2B0A7BC}"/>
                  </a:ext>
                </a:extLst>
              </p14:cNvPr>
              <p14:cNvContentPartPr/>
              <p14:nvPr/>
            </p14:nvContentPartPr>
            <p14:xfrm>
              <a:off x="5353191" y="3168574"/>
              <a:ext cx="18000" cy="27360"/>
            </p14:xfrm>
          </p:contentPart>
        </mc:Choice>
        <mc:Fallback xmlns="">
          <p:pic>
            <p:nvPicPr>
              <p:cNvPr id="156" name="Ink 155">
                <a:extLst>
                  <a:ext uri="{FF2B5EF4-FFF2-40B4-BE49-F238E27FC236}">
                    <a16:creationId xmlns:a16="http://schemas.microsoft.com/office/drawing/2014/main" id="{93041CC5-CCD3-482F-B73E-78E9C2B0A7BC}"/>
                  </a:ext>
                </a:extLst>
              </p:cNvPr>
              <p:cNvPicPr/>
              <p:nvPr/>
            </p:nvPicPr>
            <p:blipFill>
              <a:blip r:embed="rId232"/>
              <a:stretch>
                <a:fillRect/>
              </a:stretch>
            </p:blipFill>
            <p:spPr>
              <a:xfrm>
                <a:off x="5348956" y="3164254"/>
                <a:ext cx="2647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7" name="Ink 156">
                <a:extLst>
                  <a:ext uri="{FF2B5EF4-FFF2-40B4-BE49-F238E27FC236}">
                    <a16:creationId xmlns:a16="http://schemas.microsoft.com/office/drawing/2014/main" id="{BEBAE406-6289-42FC-9FAD-CC2979F454CE}"/>
                  </a:ext>
                </a:extLst>
              </p14:cNvPr>
              <p14:cNvContentPartPr/>
              <p14:nvPr/>
            </p14:nvContentPartPr>
            <p14:xfrm>
              <a:off x="5293071" y="3183694"/>
              <a:ext cx="65520" cy="88200"/>
            </p14:xfrm>
          </p:contentPart>
        </mc:Choice>
        <mc:Fallback xmlns="">
          <p:pic>
            <p:nvPicPr>
              <p:cNvPr id="157" name="Ink 156">
                <a:extLst>
                  <a:ext uri="{FF2B5EF4-FFF2-40B4-BE49-F238E27FC236}">
                    <a16:creationId xmlns:a16="http://schemas.microsoft.com/office/drawing/2014/main" id="{BEBAE406-6289-42FC-9FAD-CC2979F454CE}"/>
                  </a:ext>
                </a:extLst>
              </p:cNvPr>
              <p:cNvPicPr/>
              <p:nvPr/>
            </p:nvPicPr>
            <p:blipFill>
              <a:blip r:embed="rId234"/>
              <a:stretch>
                <a:fillRect/>
              </a:stretch>
            </p:blipFill>
            <p:spPr>
              <a:xfrm>
                <a:off x="5288751" y="3179374"/>
                <a:ext cx="74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8" name="Ink 157">
                <a:extLst>
                  <a:ext uri="{FF2B5EF4-FFF2-40B4-BE49-F238E27FC236}">
                    <a16:creationId xmlns:a16="http://schemas.microsoft.com/office/drawing/2014/main" id="{8831F861-C95F-4EF7-924F-3B88C146A937}"/>
                  </a:ext>
                </a:extLst>
              </p14:cNvPr>
              <p14:cNvContentPartPr/>
              <p14:nvPr/>
            </p14:nvContentPartPr>
            <p14:xfrm>
              <a:off x="5293071" y="3237334"/>
              <a:ext cx="18000" cy="22320"/>
            </p14:xfrm>
          </p:contentPart>
        </mc:Choice>
        <mc:Fallback xmlns="">
          <p:pic>
            <p:nvPicPr>
              <p:cNvPr id="158" name="Ink 157">
                <a:extLst>
                  <a:ext uri="{FF2B5EF4-FFF2-40B4-BE49-F238E27FC236}">
                    <a16:creationId xmlns:a16="http://schemas.microsoft.com/office/drawing/2014/main" id="{8831F861-C95F-4EF7-924F-3B88C146A937}"/>
                  </a:ext>
                </a:extLst>
              </p:cNvPr>
              <p:cNvPicPr/>
              <p:nvPr/>
            </p:nvPicPr>
            <p:blipFill>
              <a:blip r:embed="rId236"/>
              <a:stretch>
                <a:fillRect/>
              </a:stretch>
            </p:blipFill>
            <p:spPr>
              <a:xfrm>
                <a:off x="5288663" y="3233014"/>
                <a:ext cx="26816"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9" name="Ink 158">
                <a:extLst>
                  <a:ext uri="{FF2B5EF4-FFF2-40B4-BE49-F238E27FC236}">
                    <a16:creationId xmlns:a16="http://schemas.microsoft.com/office/drawing/2014/main" id="{767FC6E4-4A87-4245-BA92-6EA133CA06A7}"/>
                  </a:ext>
                </a:extLst>
              </p14:cNvPr>
              <p14:cNvContentPartPr/>
              <p14:nvPr/>
            </p14:nvContentPartPr>
            <p14:xfrm>
              <a:off x="5324031" y="3188014"/>
              <a:ext cx="35280" cy="57960"/>
            </p14:xfrm>
          </p:contentPart>
        </mc:Choice>
        <mc:Fallback xmlns="">
          <p:pic>
            <p:nvPicPr>
              <p:cNvPr id="159" name="Ink 158">
                <a:extLst>
                  <a:ext uri="{FF2B5EF4-FFF2-40B4-BE49-F238E27FC236}">
                    <a16:creationId xmlns:a16="http://schemas.microsoft.com/office/drawing/2014/main" id="{767FC6E4-4A87-4245-BA92-6EA133CA06A7}"/>
                  </a:ext>
                </a:extLst>
              </p:cNvPr>
              <p:cNvPicPr/>
              <p:nvPr/>
            </p:nvPicPr>
            <p:blipFill>
              <a:blip r:embed="rId238"/>
              <a:stretch>
                <a:fillRect/>
              </a:stretch>
            </p:blipFill>
            <p:spPr>
              <a:xfrm>
                <a:off x="5319711" y="3183667"/>
                <a:ext cx="43920" cy="66654"/>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0" name="Ink 159">
                <a:extLst>
                  <a:ext uri="{FF2B5EF4-FFF2-40B4-BE49-F238E27FC236}">
                    <a16:creationId xmlns:a16="http://schemas.microsoft.com/office/drawing/2014/main" id="{46FEC347-5E86-4AAA-B9EE-762977816016}"/>
                  </a:ext>
                </a:extLst>
              </p14:cNvPr>
              <p14:cNvContentPartPr/>
              <p14:nvPr/>
            </p14:nvContentPartPr>
            <p14:xfrm>
              <a:off x="5553351" y="3122494"/>
              <a:ext cx="360" cy="360"/>
            </p14:xfrm>
          </p:contentPart>
        </mc:Choice>
        <mc:Fallback xmlns="">
          <p:pic>
            <p:nvPicPr>
              <p:cNvPr id="160" name="Ink 159">
                <a:extLst>
                  <a:ext uri="{FF2B5EF4-FFF2-40B4-BE49-F238E27FC236}">
                    <a16:creationId xmlns:a16="http://schemas.microsoft.com/office/drawing/2014/main" id="{46FEC347-5E86-4AAA-B9EE-762977816016}"/>
                  </a:ext>
                </a:extLst>
              </p:cNvPr>
              <p:cNvPicPr/>
              <p:nvPr/>
            </p:nvPicPr>
            <p:blipFill>
              <a:blip r:embed="rId47"/>
              <a:stretch>
                <a:fillRect/>
              </a:stretch>
            </p:blipFill>
            <p:spPr>
              <a:xfrm>
                <a:off x="5549031" y="31181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1" name="Ink 160">
                <a:extLst>
                  <a:ext uri="{FF2B5EF4-FFF2-40B4-BE49-F238E27FC236}">
                    <a16:creationId xmlns:a16="http://schemas.microsoft.com/office/drawing/2014/main" id="{488708F9-C08F-48ED-94ED-71363F4E874A}"/>
                  </a:ext>
                </a:extLst>
              </p14:cNvPr>
              <p14:cNvContentPartPr/>
              <p14:nvPr/>
            </p14:nvContentPartPr>
            <p14:xfrm>
              <a:off x="5549391" y="3125014"/>
              <a:ext cx="16200" cy="360"/>
            </p14:xfrm>
          </p:contentPart>
        </mc:Choice>
        <mc:Fallback xmlns="">
          <p:pic>
            <p:nvPicPr>
              <p:cNvPr id="161" name="Ink 160">
                <a:extLst>
                  <a:ext uri="{FF2B5EF4-FFF2-40B4-BE49-F238E27FC236}">
                    <a16:creationId xmlns:a16="http://schemas.microsoft.com/office/drawing/2014/main" id="{488708F9-C08F-48ED-94ED-71363F4E874A}"/>
                  </a:ext>
                </a:extLst>
              </p:cNvPr>
              <p:cNvPicPr/>
              <p:nvPr/>
            </p:nvPicPr>
            <p:blipFill>
              <a:blip r:embed="rId241"/>
              <a:stretch>
                <a:fillRect/>
              </a:stretch>
            </p:blipFill>
            <p:spPr>
              <a:xfrm>
                <a:off x="5545071" y="3120694"/>
                <a:ext cx="248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2" name="Ink 161">
                <a:extLst>
                  <a:ext uri="{FF2B5EF4-FFF2-40B4-BE49-F238E27FC236}">
                    <a16:creationId xmlns:a16="http://schemas.microsoft.com/office/drawing/2014/main" id="{28C7B641-B9A8-4BFF-BF24-F06ABFAA76AB}"/>
                  </a:ext>
                </a:extLst>
              </p14:cNvPr>
              <p14:cNvContentPartPr/>
              <p14:nvPr/>
            </p14:nvContentPartPr>
            <p14:xfrm>
              <a:off x="5243751" y="3201694"/>
              <a:ext cx="14760" cy="45720"/>
            </p14:xfrm>
          </p:contentPart>
        </mc:Choice>
        <mc:Fallback xmlns="">
          <p:pic>
            <p:nvPicPr>
              <p:cNvPr id="162" name="Ink 161">
                <a:extLst>
                  <a:ext uri="{FF2B5EF4-FFF2-40B4-BE49-F238E27FC236}">
                    <a16:creationId xmlns:a16="http://schemas.microsoft.com/office/drawing/2014/main" id="{28C7B641-B9A8-4BFF-BF24-F06ABFAA76AB}"/>
                  </a:ext>
                </a:extLst>
              </p:cNvPr>
              <p:cNvPicPr/>
              <p:nvPr/>
            </p:nvPicPr>
            <p:blipFill>
              <a:blip r:embed="rId243"/>
              <a:stretch>
                <a:fillRect/>
              </a:stretch>
            </p:blipFill>
            <p:spPr>
              <a:xfrm>
                <a:off x="5239431" y="3197374"/>
                <a:ext cx="234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3" name="Ink 162">
                <a:extLst>
                  <a:ext uri="{FF2B5EF4-FFF2-40B4-BE49-F238E27FC236}">
                    <a16:creationId xmlns:a16="http://schemas.microsoft.com/office/drawing/2014/main" id="{57024C0E-496D-484A-A621-6EA86C722300}"/>
                  </a:ext>
                </a:extLst>
              </p14:cNvPr>
              <p14:cNvContentPartPr/>
              <p14:nvPr/>
            </p14:nvContentPartPr>
            <p14:xfrm>
              <a:off x="5236911" y="3186574"/>
              <a:ext cx="93240" cy="88560"/>
            </p14:xfrm>
          </p:contentPart>
        </mc:Choice>
        <mc:Fallback xmlns="">
          <p:pic>
            <p:nvPicPr>
              <p:cNvPr id="163" name="Ink 162">
                <a:extLst>
                  <a:ext uri="{FF2B5EF4-FFF2-40B4-BE49-F238E27FC236}">
                    <a16:creationId xmlns:a16="http://schemas.microsoft.com/office/drawing/2014/main" id="{57024C0E-496D-484A-A621-6EA86C722300}"/>
                  </a:ext>
                </a:extLst>
              </p:cNvPr>
              <p:cNvPicPr/>
              <p:nvPr/>
            </p:nvPicPr>
            <p:blipFill>
              <a:blip r:embed="rId245"/>
              <a:stretch>
                <a:fillRect/>
              </a:stretch>
            </p:blipFill>
            <p:spPr>
              <a:xfrm>
                <a:off x="5232591" y="3182236"/>
                <a:ext cx="101880" cy="97235"/>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4" name="Ink 163">
                <a:extLst>
                  <a:ext uri="{FF2B5EF4-FFF2-40B4-BE49-F238E27FC236}">
                    <a16:creationId xmlns:a16="http://schemas.microsoft.com/office/drawing/2014/main" id="{C3026A2A-C25C-4BA4-BD77-0F65CD9EFAA4}"/>
                  </a:ext>
                </a:extLst>
              </p14:cNvPr>
              <p14:cNvContentPartPr/>
              <p14:nvPr/>
            </p14:nvContentPartPr>
            <p14:xfrm>
              <a:off x="5259951" y="3202054"/>
              <a:ext cx="45360" cy="48960"/>
            </p14:xfrm>
          </p:contentPart>
        </mc:Choice>
        <mc:Fallback xmlns="">
          <p:pic>
            <p:nvPicPr>
              <p:cNvPr id="164" name="Ink 163">
                <a:extLst>
                  <a:ext uri="{FF2B5EF4-FFF2-40B4-BE49-F238E27FC236}">
                    <a16:creationId xmlns:a16="http://schemas.microsoft.com/office/drawing/2014/main" id="{C3026A2A-C25C-4BA4-BD77-0F65CD9EFAA4}"/>
                  </a:ext>
                </a:extLst>
              </p:cNvPr>
              <p:cNvPicPr/>
              <p:nvPr/>
            </p:nvPicPr>
            <p:blipFill>
              <a:blip r:embed="rId247"/>
              <a:stretch>
                <a:fillRect/>
              </a:stretch>
            </p:blipFill>
            <p:spPr>
              <a:xfrm>
                <a:off x="5255631" y="3197734"/>
                <a:ext cx="540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5" name="Ink 164">
                <a:extLst>
                  <a:ext uri="{FF2B5EF4-FFF2-40B4-BE49-F238E27FC236}">
                    <a16:creationId xmlns:a16="http://schemas.microsoft.com/office/drawing/2014/main" id="{FDEDB696-BBF7-4B3F-AC1E-55F4EFF792D9}"/>
                  </a:ext>
                </a:extLst>
              </p14:cNvPr>
              <p14:cNvContentPartPr/>
              <p14:nvPr/>
            </p14:nvContentPartPr>
            <p14:xfrm>
              <a:off x="5279031" y="3189814"/>
              <a:ext cx="70920" cy="28800"/>
            </p14:xfrm>
          </p:contentPart>
        </mc:Choice>
        <mc:Fallback xmlns="">
          <p:pic>
            <p:nvPicPr>
              <p:cNvPr id="165" name="Ink 164">
                <a:extLst>
                  <a:ext uri="{FF2B5EF4-FFF2-40B4-BE49-F238E27FC236}">
                    <a16:creationId xmlns:a16="http://schemas.microsoft.com/office/drawing/2014/main" id="{FDEDB696-BBF7-4B3F-AC1E-55F4EFF792D9}"/>
                  </a:ext>
                </a:extLst>
              </p:cNvPr>
              <p:cNvPicPr/>
              <p:nvPr/>
            </p:nvPicPr>
            <p:blipFill>
              <a:blip r:embed="rId249"/>
              <a:stretch>
                <a:fillRect/>
              </a:stretch>
            </p:blipFill>
            <p:spPr>
              <a:xfrm>
                <a:off x="5274689" y="3185547"/>
                <a:ext cx="79604" cy="37333"/>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6" name="Ink 165">
                <a:extLst>
                  <a:ext uri="{FF2B5EF4-FFF2-40B4-BE49-F238E27FC236}">
                    <a16:creationId xmlns:a16="http://schemas.microsoft.com/office/drawing/2014/main" id="{9DA3FA5D-E6DD-46C8-8863-AE6EFD4F63B8}"/>
                  </a:ext>
                </a:extLst>
              </p14:cNvPr>
              <p14:cNvContentPartPr/>
              <p14:nvPr/>
            </p14:nvContentPartPr>
            <p14:xfrm>
              <a:off x="5247711" y="3206734"/>
              <a:ext cx="360" cy="360"/>
            </p14:xfrm>
          </p:contentPart>
        </mc:Choice>
        <mc:Fallback xmlns="">
          <p:pic>
            <p:nvPicPr>
              <p:cNvPr id="166" name="Ink 165">
                <a:extLst>
                  <a:ext uri="{FF2B5EF4-FFF2-40B4-BE49-F238E27FC236}">
                    <a16:creationId xmlns:a16="http://schemas.microsoft.com/office/drawing/2014/main" id="{9DA3FA5D-E6DD-46C8-8863-AE6EFD4F63B8}"/>
                  </a:ext>
                </a:extLst>
              </p:cNvPr>
              <p:cNvPicPr/>
              <p:nvPr/>
            </p:nvPicPr>
            <p:blipFill>
              <a:blip r:embed="rId47"/>
              <a:stretch>
                <a:fillRect/>
              </a:stretch>
            </p:blipFill>
            <p:spPr>
              <a:xfrm>
                <a:off x="5243391" y="3202414"/>
                <a:ext cx="9000" cy="9000"/>
              </a:xfrm>
              <a:prstGeom prst="rect">
                <a:avLst/>
              </a:prstGeom>
            </p:spPr>
          </p:pic>
        </mc:Fallback>
      </mc:AlternateContent>
      <p:sp>
        <p:nvSpPr>
          <p:cNvPr id="167" name="Rectangle 166">
            <a:extLst>
              <a:ext uri="{FF2B5EF4-FFF2-40B4-BE49-F238E27FC236}">
                <a16:creationId xmlns:a16="http://schemas.microsoft.com/office/drawing/2014/main" id="{9A203BB9-D35F-4AFD-AAA3-99731B0640E2}"/>
              </a:ext>
            </a:extLst>
          </p:cNvPr>
          <p:cNvSpPr/>
          <p:nvPr/>
        </p:nvSpPr>
        <p:spPr>
          <a:xfrm>
            <a:off x="2695791" y="1865369"/>
            <a:ext cx="906088" cy="104740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2444D0B7-F5A4-4ED6-AAA4-DC644008A5ED}"/>
              </a:ext>
            </a:extLst>
          </p:cNvPr>
          <p:cNvSpPr txBox="1"/>
          <p:nvPr/>
        </p:nvSpPr>
        <p:spPr>
          <a:xfrm>
            <a:off x="2954457" y="1107197"/>
            <a:ext cx="4266108" cy="461665"/>
          </a:xfrm>
          <a:prstGeom prst="rect">
            <a:avLst/>
          </a:prstGeom>
          <a:noFill/>
        </p:spPr>
        <p:txBody>
          <a:bodyPr wrap="square" rtlCol="0">
            <a:spAutoFit/>
          </a:bodyPr>
          <a:lstStyle/>
          <a:p>
            <a:r>
              <a:rPr lang="en-US" sz="2400" dirty="0">
                <a:solidFill>
                  <a:srgbClr val="C00000"/>
                </a:solidFill>
              </a:rPr>
              <a:t>1x video Speediness Curve</a:t>
            </a:r>
            <a:r>
              <a:rPr lang="en-US" sz="2400" dirty="0"/>
              <a:t> </a:t>
            </a:r>
            <a:endParaRPr lang="LID4096" sz="2400" dirty="0"/>
          </a:p>
        </p:txBody>
      </p:sp>
    </p:spTree>
    <p:extLst>
      <p:ext uri="{BB962C8B-B14F-4D97-AF65-F5344CB8AC3E}">
        <p14:creationId xmlns:p14="http://schemas.microsoft.com/office/powerpoint/2010/main" val="365089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par>
                          <p:cTn id="15" fill="hold">
                            <p:stCondLst>
                              <p:cond delay="0"/>
                            </p:stCondLst>
                            <p:childTnLst>
                              <p:par>
                                <p:cTn id="16" presetID="0" presetClass="path" presetSubtype="0" fill="hold" grpId="0" nodeType="afterEffect">
                                  <p:stCondLst>
                                    <p:cond delay="500"/>
                                  </p:stCondLst>
                                  <p:childTnLst>
                                    <p:animMotion origin="layout" path="M -0.00052 3.82716E-6 L 0.45295 -0.00093 " pathEditMode="relative" rAng="0" ptsTypes="AA">
                                      <p:cBhvr>
                                        <p:cTn id="17" dur="4000" fill="hold"/>
                                        <p:tgtEl>
                                          <p:spTgt spid="167"/>
                                        </p:tgtEl>
                                        <p:attrNameLst>
                                          <p:attrName>ppt_x</p:attrName>
                                          <p:attrName>ppt_y</p:attrName>
                                        </p:attrNameLst>
                                      </p:cBhvr>
                                      <p:rCtr x="22674" y="-62"/>
                                    </p:animMotion>
                                  </p:childTnLst>
                                </p:cTn>
                              </p:par>
                              <p:par>
                                <p:cTn id="18" presetID="22" presetClass="entr" presetSubtype="8" fill="hold" nodeType="with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4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67" grpId="0" animBg="1"/>
      <p:bldP spid="16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11365" y="77422"/>
            <a:ext cx="8721270"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36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2961684" y="909948"/>
            <a:ext cx="4555817" cy="697032"/>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246173" y="1047930"/>
            <a:ext cx="1772156" cy="307777"/>
          </a:xfrm>
          <a:prstGeom prst="rect">
            <a:avLst/>
          </a:prstGeom>
          <a:noFill/>
        </p:spPr>
        <p:txBody>
          <a:bodyPr wrap="square" rtlCol="0">
            <a:spAutoFit/>
          </a:bodyPr>
          <a:lstStyle/>
          <a:p>
            <a:r>
              <a:rPr lang="en-US" dirty="0"/>
              <a:t>Original 1x video</a:t>
            </a:r>
            <a:endParaRPr lang="LID4096" dirty="0"/>
          </a:p>
        </p:txBody>
      </p:sp>
      <p:sp>
        <p:nvSpPr>
          <p:cNvPr id="9" name="TextBox 8">
            <a:extLst>
              <a:ext uri="{FF2B5EF4-FFF2-40B4-BE49-F238E27FC236}">
                <a16:creationId xmlns:a16="http://schemas.microsoft.com/office/drawing/2014/main" id="{B3E0DB58-78D0-4477-9059-9B05DDBA666C}"/>
              </a:ext>
            </a:extLst>
          </p:cNvPr>
          <p:cNvSpPr txBox="1"/>
          <p:nvPr/>
        </p:nvSpPr>
        <p:spPr>
          <a:xfrm>
            <a:off x="3857185" y="2247218"/>
            <a:ext cx="2484254" cy="307777"/>
          </a:xfrm>
          <a:prstGeom prst="rect">
            <a:avLst/>
          </a:prstGeom>
          <a:noFill/>
        </p:spPr>
        <p:txBody>
          <a:bodyPr wrap="square" rtlCol="0">
            <a:spAutoFit/>
          </a:bodyPr>
          <a:lstStyle/>
          <a:p>
            <a:r>
              <a:rPr lang="en-US" dirty="0">
                <a:solidFill>
                  <a:srgbClr val="C00000"/>
                </a:solidFill>
              </a:rPr>
              <a:t>1x video Speediness Curve</a:t>
            </a:r>
            <a:r>
              <a:rPr lang="en-US" dirty="0"/>
              <a:t> </a:t>
            </a:r>
            <a:endParaRPr lang="LID4096"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3892268" y="2696046"/>
            <a:ext cx="2945502" cy="307777"/>
          </a:xfrm>
          <a:prstGeom prst="rect">
            <a:avLst/>
          </a:prstGeom>
          <a:noFill/>
        </p:spPr>
        <p:txBody>
          <a:bodyPr wrap="square" rtlCol="0">
            <a:spAutoFit/>
          </a:bodyPr>
          <a:lstStyle/>
          <a:p>
            <a:r>
              <a:rPr lang="en-US" dirty="0">
                <a:solidFill>
                  <a:srgbClr val="C00000"/>
                </a:solidFill>
              </a:rPr>
              <a:t>2x video Speediness Curve</a:t>
            </a:r>
            <a:endParaRPr lang="LID4096" dirty="0">
              <a:solidFill>
                <a:srgbClr val="C00000"/>
              </a:solidFill>
            </a:endParaRPr>
          </a:p>
        </p:txBody>
      </p:sp>
      <p:sp>
        <p:nvSpPr>
          <p:cNvPr id="13" name="TextBox 12">
            <a:extLst>
              <a:ext uri="{FF2B5EF4-FFF2-40B4-BE49-F238E27FC236}">
                <a16:creationId xmlns:a16="http://schemas.microsoft.com/office/drawing/2014/main" id="{8A51307A-8743-4487-A03B-6C1BD172CCC0}"/>
              </a:ext>
            </a:extLst>
          </p:cNvPr>
          <p:cNvSpPr txBox="1"/>
          <p:nvPr/>
        </p:nvSpPr>
        <p:spPr>
          <a:xfrm>
            <a:off x="3892268" y="3152724"/>
            <a:ext cx="2945502" cy="307777"/>
          </a:xfrm>
          <a:prstGeom prst="rect">
            <a:avLst/>
          </a:prstGeom>
          <a:noFill/>
        </p:spPr>
        <p:txBody>
          <a:bodyPr wrap="square" rtlCol="0">
            <a:spAutoFit/>
          </a:bodyPr>
          <a:lstStyle/>
          <a:p>
            <a:r>
              <a:rPr lang="en-US" dirty="0">
                <a:solidFill>
                  <a:srgbClr val="C00000"/>
                </a:solidFill>
              </a:rPr>
              <a:t>3x video Speediness Curve</a:t>
            </a:r>
            <a:endParaRPr lang="LID4096" dirty="0">
              <a:solidFill>
                <a:srgbClr val="C00000"/>
              </a:solidFill>
            </a:endParaRPr>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3511943" y="2647494"/>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3518687" y="3066930"/>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3518686" y="3536520"/>
            <a:ext cx="341483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3746611" y="3523683"/>
            <a:ext cx="2945502" cy="307777"/>
          </a:xfrm>
          <a:prstGeom prst="rect">
            <a:avLst/>
          </a:prstGeom>
          <a:noFill/>
        </p:spPr>
        <p:txBody>
          <a:bodyPr wrap="square" rtlCol="0">
            <a:spAutoFit/>
          </a:bodyPr>
          <a:lstStyle/>
          <a:p>
            <a:pPr algn="ctr"/>
            <a:r>
              <a:rPr lang="en-US" dirty="0"/>
              <a:t>…</a:t>
            </a:r>
            <a:endParaRPr lang="LID4096" dirty="0"/>
          </a:p>
        </p:txBody>
      </p:sp>
      <p:sp>
        <p:nvSpPr>
          <p:cNvPr id="20" name="TextBox 19">
            <a:extLst>
              <a:ext uri="{FF2B5EF4-FFF2-40B4-BE49-F238E27FC236}">
                <a16:creationId xmlns:a16="http://schemas.microsoft.com/office/drawing/2014/main" id="{D0257770-EF13-4312-9FC9-8195643C7763}"/>
              </a:ext>
            </a:extLst>
          </p:cNvPr>
          <p:cNvSpPr txBox="1"/>
          <p:nvPr/>
        </p:nvSpPr>
        <p:spPr>
          <a:xfrm>
            <a:off x="3881462" y="3951245"/>
            <a:ext cx="2945502" cy="307777"/>
          </a:xfrm>
          <a:prstGeom prst="rect">
            <a:avLst/>
          </a:prstGeom>
          <a:noFill/>
        </p:spPr>
        <p:txBody>
          <a:bodyPr wrap="square" rtlCol="0">
            <a:spAutoFit/>
          </a:bodyPr>
          <a:lstStyle/>
          <a:p>
            <a:r>
              <a:rPr lang="en-US" dirty="0" err="1">
                <a:solidFill>
                  <a:srgbClr val="C00000"/>
                </a:solidFill>
              </a:rPr>
              <a:t>Nx</a:t>
            </a:r>
            <a:r>
              <a:rPr lang="en-US" dirty="0">
                <a:solidFill>
                  <a:srgbClr val="C00000"/>
                </a:solidFill>
              </a:rPr>
              <a:t> video Speediness Curve</a:t>
            </a:r>
            <a:endParaRPr lang="LID4096" dirty="0">
              <a:solidFill>
                <a:srgbClr val="C00000"/>
              </a:solidFill>
            </a:endParaRPr>
          </a:p>
        </p:txBody>
      </p:sp>
      <p:cxnSp>
        <p:nvCxnSpPr>
          <p:cNvPr id="22" name="Straight Arrow Connector 21">
            <a:extLst>
              <a:ext uri="{FF2B5EF4-FFF2-40B4-BE49-F238E27FC236}">
                <a16:creationId xmlns:a16="http://schemas.microsoft.com/office/drawing/2014/main" id="{1FDD34AE-CF6E-4CED-89B2-B0CA52080F75}"/>
              </a:ext>
            </a:extLst>
          </p:cNvPr>
          <p:cNvCxnSpPr/>
          <p:nvPr/>
        </p:nvCxnSpPr>
        <p:spPr>
          <a:xfrm>
            <a:off x="2961684" y="2263973"/>
            <a:ext cx="0" cy="20248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A8F79-AB0D-4020-B7FA-562E30F594E0}"/>
              </a:ext>
            </a:extLst>
          </p:cNvPr>
          <p:cNvSpPr txBox="1"/>
          <p:nvPr/>
        </p:nvSpPr>
        <p:spPr>
          <a:xfrm>
            <a:off x="569156" y="2828634"/>
            <a:ext cx="2484240" cy="707886"/>
          </a:xfrm>
          <a:prstGeom prst="rect">
            <a:avLst/>
          </a:prstGeom>
          <a:noFill/>
        </p:spPr>
        <p:txBody>
          <a:bodyPr wrap="square" rtlCol="0">
            <a:spAutoFit/>
          </a:bodyPr>
          <a:lstStyle/>
          <a:p>
            <a:pPr algn="ctr"/>
            <a:r>
              <a:rPr lang="en-US" sz="2000" dirty="0"/>
              <a:t>N videos of increasing speed</a:t>
            </a:r>
            <a:endParaRPr lang="LID4096" sz="2000"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3532172" y="3891352"/>
            <a:ext cx="3414839" cy="1"/>
          </a:xfrm>
          <a:prstGeom prst="straightConnector1">
            <a:avLst/>
          </a:prstGeom>
          <a:noFill/>
          <a:ln w="19050" cap="flat" cmpd="sng">
            <a:solidFill>
              <a:schemeClr val="tx1"/>
            </a:solidFill>
            <a:prstDash val="dash"/>
            <a:miter lim="400000"/>
            <a:headEnd type="none" w="sm" len="sm"/>
            <a:tailEnd type="none" w="sm" len="sm"/>
          </a:ln>
        </p:spPr>
      </p:cxnSp>
    </p:spTree>
    <p:extLst>
      <p:ext uri="{BB962C8B-B14F-4D97-AF65-F5344CB8AC3E}">
        <p14:creationId xmlns:p14="http://schemas.microsoft.com/office/powerpoint/2010/main" val="59964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11365" y="77422"/>
            <a:ext cx="8721270"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36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2961684" y="909948"/>
            <a:ext cx="4555817" cy="697032"/>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246173" y="1047930"/>
            <a:ext cx="1772156" cy="307777"/>
          </a:xfrm>
          <a:prstGeom prst="rect">
            <a:avLst/>
          </a:prstGeom>
          <a:noFill/>
        </p:spPr>
        <p:txBody>
          <a:bodyPr wrap="square" rtlCol="0">
            <a:spAutoFit/>
          </a:bodyPr>
          <a:lstStyle/>
          <a:p>
            <a:r>
              <a:rPr lang="en-US" dirty="0"/>
              <a:t>Original 1x video</a:t>
            </a:r>
            <a:endParaRPr lang="LID4096" dirty="0"/>
          </a:p>
        </p:txBody>
      </p:sp>
      <p:sp>
        <p:nvSpPr>
          <p:cNvPr id="9" name="TextBox 8">
            <a:extLst>
              <a:ext uri="{FF2B5EF4-FFF2-40B4-BE49-F238E27FC236}">
                <a16:creationId xmlns:a16="http://schemas.microsoft.com/office/drawing/2014/main" id="{B3E0DB58-78D0-4477-9059-9B05DDBA666C}"/>
              </a:ext>
            </a:extLst>
          </p:cNvPr>
          <p:cNvSpPr txBox="1"/>
          <p:nvPr/>
        </p:nvSpPr>
        <p:spPr>
          <a:xfrm>
            <a:off x="3857185" y="2247218"/>
            <a:ext cx="2484254" cy="307777"/>
          </a:xfrm>
          <a:prstGeom prst="rect">
            <a:avLst/>
          </a:prstGeom>
          <a:noFill/>
        </p:spPr>
        <p:txBody>
          <a:bodyPr wrap="square" rtlCol="0">
            <a:spAutoFit/>
          </a:bodyPr>
          <a:lstStyle/>
          <a:p>
            <a:r>
              <a:rPr lang="en-US" dirty="0">
                <a:solidFill>
                  <a:srgbClr val="C00000"/>
                </a:solidFill>
              </a:rPr>
              <a:t>1x video Speediness Curve</a:t>
            </a:r>
            <a:r>
              <a:rPr lang="en-US" dirty="0"/>
              <a:t> </a:t>
            </a:r>
            <a:endParaRPr lang="LID4096"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3892268" y="2696046"/>
            <a:ext cx="2945502" cy="307777"/>
          </a:xfrm>
          <a:prstGeom prst="rect">
            <a:avLst/>
          </a:prstGeom>
          <a:noFill/>
        </p:spPr>
        <p:txBody>
          <a:bodyPr wrap="square" rtlCol="0">
            <a:spAutoFit/>
          </a:bodyPr>
          <a:lstStyle/>
          <a:p>
            <a:r>
              <a:rPr lang="en-US" dirty="0">
                <a:solidFill>
                  <a:srgbClr val="C00000"/>
                </a:solidFill>
              </a:rPr>
              <a:t>2x video Speediness Curve</a:t>
            </a:r>
            <a:endParaRPr lang="LID4096" dirty="0">
              <a:solidFill>
                <a:srgbClr val="C00000"/>
              </a:solidFill>
            </a:endParaRPr>
          </a:p>
        </p:txBody>
      </p:sp>
      <p:sp>
        <p:nvSpPr>
          <p:cNvPr id="13" name="TextBox 12">
            <a:extLst>
              <a:ext uri="{FF2B5EF4-FFF2-40B4-BE49-F238E27FC236}">
                <a16:creationId xmlns:a16="http://schemas.microsoft.com/office/drawing/2014/main" id="{8A51307A-8743-4487-A03B-6C1BD172CCC0}"/>
              </a:ext>
            </a:extLst>
          </p:cNvPr>
          <p:cNvSpPr txBox="1"/>
          <p:nvPr/>
        </p:nvSpPr>
        <p:spPr>
          <a:xfrm>
            <a:off x="3892268" y="3152724"/>
            <a:ext cx="2945502" cy="307777"/>
          </a:xfrm>
          <a:prstGeom prst="rect">
            <a:avLst/>
          </a:prstGeom>
          <a:noFill/>
        </p:spPr>
        <p:txBody>
          <a:bodyPr wrap="square" rtlCol="0">
            <a:spAutoFit/>
          </a:bodyPr>
          <a:lstStyle/>
          <a:p>
            <a:r>
              <a:rPr lang="en-US" dirty="0">
                <a:solidFill>
                  <a:srgbClr val="C00000"/>
                </a:solidFill>
              </a:rPr>
              <a:t>3x video Speediness Curve</a:t>
            </a:r>
            <a:endParaRPr lang="LID4096" dirty="0">
              <a:solidFill>
                <a:srgbClr val="C00000"/>
              </a:solidFill>
            </a:endParaRPr>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3511943" y="2647494"/>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3518687" y="3066930"/>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3518686" y="3536520"/>
            <a:ext cx="341483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3746611" y="3523683"/>
            <a:ext cx="2945502" cy="307777"/>
          </a:xfrm>
          <a:prstGeom prst="rect">
            <a:avLst/>
          </a:prstGeom>
          <a:noFill/>
        </p:spPr>
        <p:txBody>
          <a:bodyPr wrap="square" rtlCol="0">
            <a:spAutoFit/>
          </a:bodyPr>
          <a:lstStyle/>
          <a:p>
            <a:pPr algn="ctr"/>
            <a:r>
              <a:rPr lang="en-US" dirty="0"/>
              <a:t>…</a:t>
            </a:r>
            <a:endParaRPr lang="LID4096" dirty="0"/>
          </a:p>
        </p:txBody>
      </p:sp>
      <p:sp>
        <p:nvSpPr>
          <p:cNvPr id="20" name="TextBox 19">
            <a:extLst>
              <a:ext uri="{FF2B5EF4-FFF2-40B4-BE49-F238E27FC236}">
                <a16:creationId xmlns:a16="http://schemas.microsoft.com/office/drawing/2014/main" id="{D0257770-EF13-4312-9FC9-8195643C7763}"/>
              </a:ext>
            </a:extLst>
          </p:cNvPr>
          <p:cNvSpPr txBox="1"/>
          <p:nvPr/>
        </p:nvSpPr>
        <p:spPr>
          <a:xfrm>
            <a:off x="3881462" y="3951245"/>
            <a:ext cx="2945502" cy="307777"/>
          </a:xfrm>
          <a:prstGeom prst="rect">
            <a:avLst/>
          </a:prstGeom>
          <a:noFill/>
        </p:spPr>
        <p:txBody>
          <a:bodyPr wrap="square" rtlCol="0">
            <a:spAutoFit/>
          </a:bodyPr>
          <a:lstStyle/>
          <a:p>
            <a:r>
              <a:rPr lang="en-US" dirty="0" err="1">
                <a:solidFill>
                  <a:srgbClr val="C00000"/>
                </a:solidFill>
              </a:rPr>
              <a:t>Nx</a:t>
            </a:r>
            <a:r>
              <a:rPr lang="en-US" dirty="0">
                <a:solidFill>
                  <a:srgbClr val="C00000"/>
                </a:solidFill>
              </a:rPr>
              <a:t> video Speediness Curve</a:t>
            </a:r>
            <a:endParaRPr lang="LID4096" dirty="0">
              <a:solidFill>
                <a:srgbClr val="C00000"/>
              </a:solidFill>
            </a:endParaRPr>
          </a:p>
        </p:txBody>
      </p:sp>
      <p:cxnSp>
        <p:nvCxnSpPr>
          <p:cNvPr id="22" name="Straight Arrow Connector 21">
            <a:extLst>
              <a:ext uri="{FF2B5EF4-FFF2-40B4-BE49-F238E27FC236}">
                <a16:creationId xmlns:a16="http://schemas.microsoft.com/office/drawing/2014/main" id="{1FDD34AE-CF6E-4CED-89B2-B0CA52080F75}"/>
              </a:ext>
            </a:extLst>
          </p:cNvPr>
          <p:cNvCxnSpPr/>
          <p:nvPr/>
        </p:nvCxnSpPr>
        <p:spPr>
          <a:xfrm>
            <a:off x="2961684" y="2263973"/>
            <a:ext cx="0" cy="20248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A8F79-AB0D-4020-B7FA-562E30F594E0}"/>
              </a:ext>
            </a:extLst>
          </p:cNvPr>
          <p:cNvSpPr txBox="1"/>
          <p:nvPr/>
        </p:nvSpPr>
        <p:spPr>
          <a:xfrm>
            <a:off x="569156" y="2828634"/>
            <a:ext cx="2484240" cy="707886"/>
          </a:xfrm>
          <a:prstGeom prst="rect">
            <a:avLst/>
          </a:prstGeom>
          <a:noFill/>
        </p:spPr>
        <p:txBody>
          <a:bodyPr wrap="square" rtlCol="0">
            <a:spAutoFit/>
          </a:bodyPr>
          <a:lstStyle/>
          <a:p>
            <a:pPr algn="ctr"/>
            <a:r>
              <a:rPr lang="en-US" sz="2000" dirty="0"/>
              <a:t>N videos of increasing speed</a:t>
            </a:r>
            <a:endParaRPr lang="LID4096" sz="2000"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3532172" y="3891352"/>
            <a:ext cx="3414839" cy="1"/>
          </a:xfrm>
          <a:prstGeom prst="straightConnector1">
            <a:avLst/>
          </a:prstGeom>
          <a:noFill/>
          <a:ln w="19050" cap="flat" cmpd="sng">
            <a:solidFill>
              <a:schemeClr val="tx1"/>
            </a:solidFill>
            <a:prstDash val="dash"/>
            <a:miter lim="400000"/>
            <a:headEnd type="none" w="sm" len="sm"/>
            <a:tailEnd type="none" w="sm" len="sm"/>
          </a:ln>
        </p:spPr>
      </p:cxnSp>
      <p:sp>
        <p:nvSpPr>
          <p:cNvPr id="16" name="Rectangle 15">
            <a:extLst>
              <a:ext uri="{FF2B5EF4-FFF2-40B4-BE49-F238E27FC236}">
                <a16:creationId xmlns:a16="http://schemas.microsoft.com/office/drawing/2014/main" id="{9EC98F43-FFC9-4633-BA1D-386D99216A24}"/>
              </a:ext>
            </a:extLst>
          </p:cNvPr>
          <p:cNvSpPr/>
          <p:nvPr/>
        </p:nvSpPr>
        <p:spPr>
          <a:xfrm>
            <a:off x="3018328" y="823228"/>
            <a:ext cx="1925905" cy="832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D2DAC5-9A9C-403A-BEAD-D59C475C68B5}"/>
              </a:ext>
            </a:extLst>
          </p:cNvPr>
          <p:cNvSpPr txBox="1"/>
          <p:nvPr/>
        </p:nvSpPr>
        <p:spPr>
          <a:xfrm>
            <a:off x="2961684" y="1738764"/>
            <a:ext cx="2160572" cy="523220"/>
          </a:xfrm>
          <a:prstGeom prst="rect">
            <a:avLst/>
          </a:prstGeom>
          <a:noFill/>
        </p:spPr>
        <p:txBody>
          <a:bodyPr wrap="square" rtlCol="0">
            <a:spAutoFit/>
          </a:bodyPr>
          <a:lstStyle/>
          <a:p>
            <a:pPr algn="ctr"/>
            <a:r>
              <a:rPr lang="en-US" dirty="0">
                <a:solidFill>
                  <a:srgbClr val="00B050"/>
                </a:solidFill>
              </a:rPr>
              <a:t>Low Speediness (for most speedup curves)</a:t>
            </a:r>
            <a:endParaRPr lang="LID4096" dirty="0">
              <a:solidFill>
                <a:srgbClr val="00B050"/>
              </a:solidFill>
            </a:endParaRPr>
          </a:p>
        </p:txBody>
      </p:sp>
    </p:spTree>
    <p:extLst>
      <p:ext uri="{BB962C8B-B14F-4D97-AF65-F5344CB8AC3E}">
        <p14:creationId xmlns:p14="http://schemas.microsoft.com/office/powerpoint/2010/main" val="4335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7"/>
          <p:cNvSpPr txBox="1">
            <a:spLocks noGrp="1"/>
          </p:cNvSpPr>
          <p:nvPr>
            <p:ph type="title"/>
          </p:nvPr>
        </p:nvSpPr>
        <p:spPr>
          <a:xfrm>
            <a:off x="91223" y="242966"/>
            <a:ext cx="8952988" cy="414300"/>
          </a:xfrm>
          <a:prstGeom prst="rect">
            <a:avLst/>
          </a:prstGeom>
          <a:noFill/>
          <a:ln>
            <a:noFill/>
          </a:ln>
        </p:spPr>
        <p:txBody>
          <a:bodyPr spcFirstLastPara="1" wrap="square" lIns="91425" tIns="91425" rIns="91425" bIns="91425" anchor="t" anchorCtr="0">
            <a:noAutofit/>
          </a:bodyPr>
          <a:lstStyle/>
          <a:p>
            <a:pPr algn="ctr"/>
            <a:r>
              <a:rPr lang="en" sz="3600" b="1" dirty="0">
                <a:solidFill>
                  <a:schemeClr val="tx1">
                    <a:lumMod val="50000"/>
                  </a:schemeClr>
                </a:solidFill>
                <a:latin typeface="Google Sans" panose="020B0503030502040204"/>
              </a:rPr>
              <a:t>Automatically predict </a:t>
            </a:r>
            <a:r>
              <a:rPr lang="en" sz="3600" b="1" dirty="0">
                <a:solidFill>
                  <a:srgbClr val="C00000"/>
                </a:solidFill>
                <a:latin typeface="Google Sans" panose="020B0503030502040204"/>
              </a:rPr>
              <a:t>“</a:t>
            </a:r>
            <a:r>
              <a:rPr lang="en-US" sz="3600" b="1" dirty="0">
                <a:solidFill>
                  <a:srgbClr val="C00000"/>
                </a:solidFill>
                <a:latin typeface="Google Sans" panose="020B0503030502040204"/>
              </a:rPr>
              <a:t>speediness”</a:t>
            </a:r>
          </a:p>
        </p:txBody>
      </p:sp>
      <p:sp>
        <p:nvSpPr>
          <p:cNvPr id="4" name="TextBox 3">
            <a:extLst>
              <a:ext uri="{FF2B5EF4-FFF2-40B4-BE49-F238E27FC236}">
                <a16:creationId xmlns:a16="http://schemas.microsoft.com/office/drawing/2014/main" id="{4C90C125-39EF-4880-9C12-4A8F7ECD346F}"/>
              </a:ext>
            </a:extLst>
          </p:cNvPr>
          <p:cNvSpPr txBox="1"/>
          <p:nvPr/>
        </p:nvSpPr>
        <p:spPr>
          <a:xfrm>
            <a:off x="1086879" y="1536327"/>
            <a:ext cx="11476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1"/>
                </a:solidFill>
              </a:rPr>
              <a:t>Slower</a:t>
            </a:r>
          </a:p>
        </p:txBody>
      </p:sp>
      <p:sp>
        <p:nvSpPr>
          <p:cNvPr id="9" name="TextBox 8">
            <a:extLst>
              <a:ext uri="{FF2B5EF4-FFF2-40B4-BE49-F238E27FC236}">
                <a16:creationId xmlns:a16="http://schemas.microsoft.com/office/drawing/2014/main" id="{A7FC466F-B34A-4610-81CA-A594F8CA9587}"/>
              </a:ext>
            </a:extLst>
          </p:cNvPr>
          <p:cNvSpPr txBox="1"/>
          <p:nvPr/>
        </p:nvSpPr>
        <p:spPr>
          <a:xfrm>
            <a:off x="6984076" y="1536327"/>
            <a:ext cx="10867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2"/>
                </a:solidFill>
              </a:rPr>
              <a:t>Faster</a:t>
            </a:r>
          </a:p>
        </p:txBody>
      </p:sp>
      <p:sp>
        <p:nvSpPr>
          <p:cNvPr id="10" name="TextBox 9">
            <a:extLst>
              <a:ext uri="{FF2B5EF4-FFF2-40B4-BE49-F238E27FC236}">
                <a16:creationId xmlns:a16="http://schemas.microsoft.com/office/drawing/2014/main" id="{0E3CD061-6E37-4274-82CF-30E4ED88C7ED}"/>
              </a:ext>
            </a:extLst>
          </p:cNvPr>
          <p:cNvSpPr txBox="1"/>
          <p:nvPr/>
        </p:nvSpPr>
        <p:spPr>
          <a:xfrm>
            <a:off x="3542175" y="1536327"/>
            <a:ext cx="21164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4"/>
                </a:solidFill>
              </a:rPr>
              <a:t>Normal speed</a:t>
            </a:r>
          </a:p>
        </p:txBody>
      </p:sp>
      <p:pic>
        <p:nvPicPr>
          <p:cNvPr id="3" name="walking_short">
            <a:hlinkClick r:id="" action="ppaction://media"/>
            <a:extLst>
              <a:ext uri="{FF2B5EF4-FFF2-40B4-BE49-F238E27FC236}">
                <a16:creationId xmlns:a16="http://schemas.microsoft.com/office/drawing/2014/main" id="{32B7DA66-4680-F947-86AE-5A86252CE2D4}"/>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10"/>
          <a:srcRect l="12763" r="12633"/>
          <a:stretch/>
        </p:blipFill>
        <p:spPr>
          <a:xfrm>
            <a:off x="3269424" y="2124588"/>
            <a:ext cx="2688085" cy="2026800"/>
          </a:xfrm>
          <a:prstGeom prst="rect">
            <a:avLst/>
          </a:prstGeom>
          <a:ln w="38100">
            <a:solidFill>
              <a:schemeClr val="accent4"/>
            </a:solidFill>
          </a:ln>
        </p:spPr>
      </p:pic>
      <p:pic>
        <p:nvPicPr>
          <p:cNvPr id="6" name="the-matrix-dodge-this-online-video-cuttercom_tkvGfQsN_hk6b">
            <a:hlinkClick r:id="" action="ppaction://media"/>
            <a:extLst>
              <a:ext uri="{FF2B5EF4-FFF2-40B4-BE49-F238E27FC236}">
                <a16:creationId xmlns:a16="http://schemas.microsoft.com/office/drawing/2014/main" id="{B3663A31-504B-43A8-8BE6-8222DAFEE4FA}"/>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11"/>
          <a:srcRect l="7099" r="17578"/>
          <a:stretch/>
        </p:blipFill>
        <p:spPr>
          <a:xfrm>
            <a:off x="304799" y="2124588"/>
            <a:ext cx="2711764" cy="2025134"/>
          </a:xfrm>
          <a:prstGeom prst="rect">
            <a:avLst/>
          </a:prstGeom>
          <a:ln w="38100">
            <a:solidFill>
              <a:schemeClr val="accent1"/>
            </a:solidFill>
          </a:ln>
        </p:spPr>
      </p:pic>
      <p:pic>
        <p:nvPicPr>
          <p:cNvPr id="2" name="ezgif-1-1c6c08658bb0online-video-cutter.com (1)">
            <a:hlinkClick r:id="" action="ppaction://media"/>
            <a:extLst>
              <a:ext uri="{FF2B5EF4-FFF2-40B4-BE49-F238E27FC236}">
                <a16:creationId xmlns:a16="http://schemas.microsoft.com/office/drawing/2014/main" id="{098358D9-72B8-446D-A8E6-4893094309D9}"/>
              </a:ext>
            </a:extLst>
          </p:cNvPr>
          <p:cNvPicPr>
            <a:picLocks noChangeAspect="1"/>
          </p:cNvPicPr>
          <p:nvPr>
            <a:videoFile r:link="rId7"/>
            <p:extLst>
              <p:ext uri="{DAA4B4D4-6D71-4841-9C94-3DE7FCFB9230}">
                <p14:media xmlns:p14="http://schemas.microsoft.com/office/powerpoint/2010/main" r:embed="rId6"/>
              </p:ext>
            </p:extLst>
          </p:nvPr>
        </p:nvPicPr>
        <p:blipFill>
          <a:blip r:embed="rId12"/>
          <a:stretch>
            <a:fillRect/>
          </a:stretch>
        </p:blipFill>
        <p:spPr>
          <a:xfrm>
            <a:off x="6216998" y="2124588"/>
            <a:ext cx="2700179" cy="2025134"/>
          </a:xfrm>
          <a:prstGeom prst="rect">
            <a:avLst/>
          </a:prstGeom>
          <a:solidFill>
            <a:schemeClr val="accent2">
              <a:lumMod val="75000"/>
            </a:schemeClr>
          </a:solidFill>
          <a:ln w="38100">
            <a:solidFill>
              <a:schemeClr val="accent2"/>
            </a:solidFill>
          </a:ln>
        </p:spPr>
      </p:pic>
    </p:spTree>
    <p:custDataLst>
      <p:tags r:id="rId1"/>
    </p:custDataLst>
    <p:extLst>
      <p:ext uri="{BB962C8B-B14F-4D97-AF65-F5344CB8AC3E}">
        <p14:creationId xmlns:p14="http://schemas.microsoft.com/office/powerpoint/2010/main" val="148901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mediacall" presetSubtype="0" fill="hold" nodeType="withEffect">
                                  <p:stCondLst>
                                    <p:cond delay="0"/>
                                  </p:stCondLst>
                                  <p:childTnLst>
                                    <p:cmd type="call" cmd="togglePause">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mediacall" presetSubtype="0" fill="hold" nodeType="withEffect">
                                  <p:stCondLst>
                                    <p:cond delay="0"/>
                                  </p:stCondLst>
                                  <p:childTnLst>
                                    <p:cmd type="call" cmd="playFrom(0.0)">
                                      <p:cBhvr>
                                        <p:cTn id="18" dur="4003" fill="hold"/>
                                        <p:tgtEl>
                                          <p:spTgt spid="3"/>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p:cTn id="2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6"/>
                                        </p:tgtEl>
                                      </p:cBhvr>
                                    </p:cmd>
                                  </p:childTnLst>
                                </p:cTn>
                              </p:par>
                            </p:childTnLst>
                          </p:cTn>
                        </p:par>
                      </p:childTnLst>
                    </p:cTn>
                  </p:par>
                </p:childTnLst>
              </p:cTn>
              <p:nextCondLst>
                <p:cond evt="onClick" delay="0">
                  <p:tgtEl>
                    <p:spTgt spid="6"/>
                  </p:tgtEl>
                </p:cond>
              </p:nextCondLst>
            </p:seq>
            <p:video>
              <p:cMediaNode vol="80000">
                <p:cTn id="32" repeatCount="indefinite" fill="hold" display="0">
                  <p:stCondLst>
                    <p:cond delay="indefinite"/>
                  </p:stCondLst>
                </p:cTn>
                <p:tgtEl>
                  <p:spTgt spid="6"/>
                </p:tgtEl>
              </p:cMediaNode>
            </p:video>
            <p:seq concurrent="1" nextAc="seek">
              <p:cTn id="33" restart="whenNotActive" fill="hold" evtFilter="cancelBubble" nodeType="interactiveSeq">
                <p:stCondLst>
                  <p:cond evt="onClick" delay="0">
                    <p:tgtEl>
                      <p:spTgt spid="3"/>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3"/>
                                        </p:tgtEl>
                                      </p:cBhvr>
                                    </p:cmd>
                                  </p:childTnLst>
                                </p:cTn>
                              </p:par>
                            </p:childTnLst>
                          </p:cTn>
                        </p:par>
                      </p:childTnLst>
                    </p:cTn>
                  </p:par>
                </p:childTnLst>
              </p:cTn>
              <p:nextCondLst>
                <p:cond evt="onClick" delay="0">
                  <p:tgtEl>
                    <p:spTgt spid="3"/>
                  </p:tgtEl>
                </p:cond>
              </p:nextCondLst>
            </p:seq>
            <p:video>
              <p:cMediaNode vol="80000">
                <p:cTn id="38" repeatCount="indefinite" fill="hold" display="0">
                  <p:stCondLst>
                    <p:cond delay="indefinite"/>
                  </p:stCondLst>
                </p:cTn>
                <p:tgtEl>
                  <p:spTgt spid="3"/>
                </p:tgtEl>
              </p:cMediaNode>
            </p:video>
            <p:video>
              <p:cMediaNode vol="80000">
                <p:cTn id="39" repeatCount="indefinite" fill="hold" display="0">
                  <p:stCondLst>
                    <p:cond delay="indefinite"/>
                  </p:stCondLst>
                </p:cTn>
                <p:tgtEl>
                  <p:spTgt spid="2"/>
                </p:tgtEl>
              </p:cMediaNode>
            </p:video>
          </p:childTnLst>
        </p:cTn>
      </p:par>
    </p:tnLst>
    <p:bldLst>
      <p:bldP spid="4" grpId="1"/>
      <p:bldP spid="9"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11365" y="77422"/>
            <a:ext cx="8721270"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36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2961684" y="909948"/>
            <a:ext cx="4555817" cy="697032"/>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246173" y="1047930"/>
            <a:ext cx="1772156" cy="307777"/>
          </a:xfrm>
          <a:prstGeom prst="rect">
            <a:avLst/>
          </a:prstGeom>
          <a:noFill/>
        </p:spPr>
        <p:txBody>
          <a:bodyPr wrap="square" rtlCol="0">
            <a:spAutoFit/>
          </a:bodyPr>
          <a:lstStyle/>
          <a:p>
            <a:r>
              <a:rPr lang="en-US" dirty="0"/>
              <a:t>Original 1x video</a:t>
            </a:r>
            <a:endParaRPr lang="LID4096" dirty="0"/>
          </a:p>
        </p:txBody>
      </p:sp>
      <p:sp>
        <p:nvSpPr>
          <p:cNvPr id="9" name="TextBox 8">
            <a:extLst>
              <a:ext uri="{FF2B5EF4-FFF2-40B4-BE49-F238E27FC236}">
                <a16:creationId xmlns:a16="http://schemas.microsoft.com/office/drawing/2014/main" id="{B3E0DB58-78D0-4477-9059-9B05DDBA666C}"/>
              </a:ext>
            </a:extLst>
          </p:cNvPr>
          <p:cNvSpPr txBox="1"/>
          <p:nvPr/>
        </p:nvSpPr>
        <p:spPr>
          <a:xfrm>
            <a:off x="3857185" y="2247218"/>
            <a:ext cx="2484254" cy="307777"/>
          </a:xfrm>
          <a:prstGeom prst="rect">
            <a:avLst/>
          </a:prstGeom>
          <a:noFill/>
        </p:spPr>
        <p:txBody>
          <a:bodyPr wrap="square" rtlCol="0">
            <a:spAutoFit/>
          </a:bodyPr>
          <a:lstStyle/>
          <a:p>
            <a:r>
              <a:rPr lang="en-US" dirty="0">
                <a:solidFill>
                  <a:srgbClr val="C00000"/>
                </a:solidFill>
              </a:rPr>
              <a:t>1x video Speediness Curve</a:t>
            </a:r>
            <a:r>
              <a:rPr lang="en-US" dirty="0"/>
              <a:t> </a:t>
            </a:r>
            <a:endParaRPr lang="LID4096"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3892268" y="2696046"/>
            <a:ext cx="2945502" cy="307777"/>
          </a:xfrm>
          <a:prstGeom prst="rect">
            <a:avLst/>
          </a:prstGeom>
          <a:noFill/>
        </p:spPr>
        <p:txBody>
          <a:bodyPr wrap="square" rtlCol="0">
            <a:spAutoFit/>
          </a:bodyPr>
          <a:lstStyle/>
          <a:p>
            <a:r>
              <a:rPr lang="en-US" dirty="0">
                <a:solidFill>
                  <a:srgbClr val="C00000"/>
                </a:solidFill>
              </a:rPr>
              <a:t>2x video Speediness Curve</a:t>
            </a:r>
            <a:endParaRPr lang="LID4096" dirty="0">
              <a:solidFill>
                <a:srgbClr val="C00000"/>
              </a:solidFill>
            </a:endParaRPr>
          </a:p>
        </p:txBody>
      </p:sp>
      <p:sp>
        <p:nvSpPr>
          <p:cNvPr id="13" name="TextBox 12">
            <a:extLst>
              <a:ext uri="{FF2B5EF4-FFF2-40B4-BE49-F238E27FC236}">
                <a16:creationId xmlns:a16="http://schemas.microsoft.com/office/drawing/2014/main" id="{8A51307A-8743-4487-A03B-6C1BD172CCC0}"/>
              </a:ext>
            </a:extLst>
          </p:cNvPr>
          <p:cNvSpPr txBox="1"/>
          <p:nvPr/>
        </p:nvSpPr>
        <p:spPr>
          <a:xfrm>
            <a:off x="3892268" y="3152724"/>
            <a:ext cx="2945502" cy="307777"/>
          </a:xfrm>
          <a:prstGeom prst="rect">
            <a:avLst/>
          </a:prstGeom>
          <a:noFill/>
        </p:spPr>
        <p:txBody>
          <a:bodyPr wrap="square" rtlCol="0">
            <a:spAutoFit/>
          </a:bodyPr>
          <a:lstStyle/>
          <a:p>
            <a:r>
              <a:rPr lang="en-US" dirty="0">
                <a:solidFill>
                  <a:srgbClr val="C00000"/>
                </a:solidFill>
              </a:rPr>
              <a:t>3x video Speediness Curve</a:t>
            </a:r>
            <a:endParaRPr lang="LID4096" dirty="0">
              <a:solidFill>
                <a:srgbClr val="C00000"/>
              </a:solidFill>
            </a:endParaRPr>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3511943" y="2647494"/>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3518687" y="3066930"/>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3518686" y="3536520"/>
            <a:ext cx="341483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3746611" y="3523683"/>
            <a:ext cx="2945502" cy="307777"/>
          </a:xfrm>
          <a:prstGeom prst="rect">
            <a:avLst/>
          </a:prstGeom>
          <a:noFill/>
        </p:spPr>
        <p:txBody>
          <a:bodyPr wrap="square" rtlCol="0">
            <a:spAutoFit/>
          </a:bodyPr>
          <a:lstStyle/>
          <a:p>
            <a:pPr algn="ctr"/>
            <a:r>
              <a:rPr lang="en-US" dirty="0"/>
              <a:t>…</a:t>
            </a:r>
            <a:endParaRPr lang="LID4096" dirty="0"/>
          </a:p>
        </p:txBody>
      </p:sp>
      <p:sp>
        <p:nvSpPr>
          <p:cNvPr id="20" name="TextBox 19">
            <a:extLst>
              <a:ext uri="{FF2B5EF4-FFF2-40B4-BE49-F238E27FC236}">
                <a16:creationId xmlns:a16="http://schemas.microsoft.com/office/drawing/2014/main" id="{D0257770-EF13-4312-9FC9-8195643C7763}"/>
              </a:ext>
            </a:extLst>
          </p:cNvPr>
          <p:cNvSpPr txBox="1"/>
          <p:nvPr/>
        </p:nvSpPr>
        <p:spPr>
          <a:xfrm>
            <a:off x="3881462" y="3951245"/>
            <a:ext cx="2945502" cy="307777"/>
          </a:xfrm>
          <a:prstGeom prst="rect">
            <a:avLst/>
          </a:prstGeom>
          <a:noFill/>
        </p:spPr>
        <p:txBody>
          <a:bodyPr wrap="square" rtlCol="0">
            <a:spAutoFit/>
          </a:bodyPr>
          <a:lstStyle/>
          <a:p>
            <a:r>
              <a:rPr lang="en-US" dirty="0" err="1">
                <a:solidFill>
                  <a:srgbClr val="C00000"/>
                </a:solidFill>
              </a:rPr>
              <a:t>Nx</a:t>
            </a:r>
            <a:r>
              <a:rPr lang="en-US" dirty="0">
                <a:solidFill>
                  <a:srgbClr val="C00000"/>
                </a:solidFill>
              </a:rPr>
              <a:t> video Speediness Curve</a:t>
            </a:r>
            <a:endParaRPr lang="LID4096" dirty="0">
              <a:solidFill>
                <a:srgbClr val="C00000"/>
              </a:solidFill>
            </a:endParaRPr>
          </a:p>
        </p:txBody>
      </p:sp>
      <p:cxnSp>
        <p:nvCxnSpPr>
          <p:cNvPr id="22" name="Straight Arrow Connector 21">
            <a:extLst>
              <a:ext uri="{FF2B5EF4-FFF2-40B4-BE49-F238E27FC236}">
                <a16:creationId xmlns:a16="http://schemas.microsoft.com/office/drawing/2014/main" id="{1FDD34AE-CF6E-4CED-89B2-B0CA52080F75}"/>
              </a:ext>
            </a:extLst>
          </p:cNvPr>
          <p:cNvCxnSpPr/>
          <p:nvPr/>
        </p:nvCxnSpPr>
        <p:spPr>
          <a:xfrm>
            <a:off x="2961684" y="2263973"/>
            <a:ext cx="0" cy="20248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A8F79-AB0D-4020-B7FA-562E30F594E0}"/>
              </a:ext>
            </a:extLst>
          </p:cNvPr>
          <p:cNvSpPr txBox="1"/>
          <p:nvPr/>
        </p:nvSpPr>
        <p:spPr>
          <a:xfrm>
            <a:off x="569156" y="2828634"/>
            <a:ext cx="2484240" cy="707886"/>
          </a:xfrm>
          <a:prstGeom prst="rect">
            <a:avLst/>
          </a:prstGeom>
          <a:noFill/>
        </p:spPr>
        <p:txBody>
          <a:bodyPr wrap="square" rtlCol="0">
            <a:spAutoFit/>
          </a:bodyPr>
          <a:lstStyle/>
          <a:p>
            <a:pPr algn="ctr"/>
            <a:r>
              <a:rPr lang="en-US" sz="2000" dirty="0"/>
              <a:t>N videos of increasing speed</a:t>
            </a:r>
            <a:endParaRPr lang="LID4096" sz="2000"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3532172" y="3891352"/>
            <a:ext cx="3414839" cy="1"/>
          </a:xfrm>
          <a:prstGeom prst="straightConnector1">
            <a:avLst/>
          </a:prstGeom>
          <a:noFill/>
          <a:ln w="19050" cap="flat" cmpd="sng">
            <a:solidFill>
              <a:schemeClr val="tx1"/>
            </a:solidFill>
            <a:prstDash val="dash"/>
            <a:miter lim="400000"/>
            <a:headEnd type="none" w="sm" len="sm"/>
            <a:tailEnd type="none" w="sm" len="sm"/>
          </a:ln>
        </p:spPr>
      </p:cxnSp>
      <p:sp>
        <p:nvSpPr>
          <p:cNvPr id="16" name="Rectangle 15">
            <a:extLst>
              <a:ext uri="{FF2B5EF4-FFF2-40B4-BE49-F238E27FC236}">
                <a16:creationId xmlns:a16="http://schemas.microsoft.com/office/drawing/2014/main" id="{9EC98F43-FFC9-4633-BA1D-386D99216A24}"/>
              </a:ext>
            </a:extLst>
          </p:cNvPr>
          <p:cNvSpPr/>
          <p:nvPr/>
        </p:nvSpPr>
        <p:spPr>
          <a:xfrm>
            <a:off x="4256409" y="830443"/>
            <a:ext cx="1925905" cy="832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D2DAC5-9A9C-403A-BEAD-D59C475C68B5}"/>
              </a:ext>
            </a:extLst>
          </p:cNvPr>
          <p:cNvSpPr txBox="1"/>
          <p:nvPr/>
        </p:nvSpPr>
        <p:spPr>
          <a:xfrm>
            <a:off x="4067578" y="1715346"/>
            <a:ext cx="2160572" cy="523220"/>
          </a:xfrm>
          <a:prstGeom prst="rect">
            <a:avLst/>
          </a:prstGeom>
          <a:noFill/>
        </p:spPr>
        <p:txBody>
          <a:bodyPr wrap="square" rtlCol="0">
            <a:spAutoFit/>
          </a:bodyPr>
          <a:lstStyle/>
          <a:p>
            <a:pPr algn="ctr"/>
            <a:r>
              <a:rPr lang="en-US" dirty="0">
                <a:solidFill>
                  <a:srgbClr val="C00000"/>
                </a:solidFill>
              </a:rPr>
              <a:t>High Speediness (for most speedup curves)</a:t>
            </a:r>
            <a:endParaRPr lang="LID4096" dirty="0">
              <a:solidFill>
                <a:srgbClr val="C00000"/>
              </a:solidFill>
            </a:endParaRPr>
          </a:p>
        </p:txBody>
      </p:sp>
    </p:spTree>
    <p:extLst>
      <p:ext uri="{BB962C8B-B14F-4D97-AF65-F5344CB8AC3E}">
        <p14:creationId xmlns:p14="http://schemas.microsoft.com/office/powerpoint/2010/main" val="39515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11365" y="77422"/>
            <a:ext cx="8721270"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36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2961684" y="909948"/>
            <a:ext cx="4555817" cy="697032"/>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246173" y="1047930"/>
            <a:ext cx="1772156" cy="307777"/>
          </a:xfrm>
          <a:prstGeom prst="rect">
            <a:avLst/>
          </a:prstGeom>
          <a:noFill/>
        </p:spPr>
        <p:txBody>
          <a:bodyPr wrap="square" rtlCol="0">
            <a:spAutoFit/>
          </a:bodyPr>
          <a:lstStyle/>
          <a:p>
            <a:r>
              <a:rPr lang="en-US" dirty="0"/>
              <a:t>Original 1x video</a:t>
            </a:r>
            <a:endParaRPr lang="LID4096" dirty="0"/>
          </a:p>
        </p:txBody>
      </p:sp>
      <p:sp>
        <p:nvSpPr>
          <p:cNvPr id="9" name="TextBox 8">
            <a:extLst>
              <a:ext uri="{FF2B5EF4-FFF2-40B4-BE49-F238E27FC236}">
                <a16:creationId xmlns:a16="http://schemas.microsoft.com/office/drawing/2014/main" id="{B3E0DB58-78D0-4477-9059-9B05DDBA666C}"/>
              </a:ext>
            </a:extLst>
          </p:cNvPr>
          <p:cNvSpPr txBox="1"/>
          <p:nvPr/>
        </p:nvSpPr>
        <p:spPr>
          <a:xfrm>
            <a:off x="3857185" y="2247218"/>
            <a:ext cx="2484254" cy="307777"/>
          </a:xfrm>
          <a:prstGeom prst="rect">
            <a:avLst/>
          </a:prstGeom>
          <a:noFill/>
        </p:spPr>
        <p:txBody>
          <a:bodyPr wrap="square" rtlCol="0">
            <a:spAutoFit/>
          </a:bodyPr>
          <a:lstStyle/>
          <a:p>
            <a:r>
              <a:rPr lang="en-US" dirty="0">
                <a:solidFill>
                  <a:srgbClr val="C00000"/>
                </a:solidFill>
              </a:rPr>
              <a:t>1x video Speediness Curve</a:t>
            </a:r>
            <a:r>
              <a:rPr lang="en-US" dirty="0"/>
              <a:t> </a:t>
            </a:r>
            <a:endParaRPr lang="LID4096"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3892268" y="2696046"/>
            <a:ext cx="2945502" cy="307777"/>
          </a:xfrm>
          <a:prstGeom prst="rect">
            <a:avLst/>
          </a:prstGeom>
          <a:noFill/>
        </p:spPr>
        <p:txBody>
          <a:bodyPr wrap="square" rtlCol="0">
            <a:spAutoFit/>
          </a:bodyPr>
          <a:lstStyle/>
          <a:p>
            <a:r>
              <a:rPr lang="en-US" dirty="0">
                <a:solidFill>
                  <a:srgbClr val="C00000"/>
                </a:solidFill>
              </a:rPr>
              <a:t>2x video Speediness Curve</a:t>
            </a:r>
            <a:endParaRPr lang="LID4096" dirty="0">
              <a:solidFill>
                <a:srgbClr val="C00000"/>
              </a:solidFill>
            </a:endParaRPr>
          </a:p>
        </p:txBody>
      </p:sp>
      <p:sp>
        <p:nvSpPr>
          <p:cNvPr id="13" name="TextBox 12">
            <a:extLst>
              <a:ext uri="{FF2B5EF4-FFF2-40B4-BE49-F238E27FC236}">
                <a16:creationId xmlns:a16="http://schemas.microsoft.com/office/drawing/2014/main" id="{8A51307A-8743-4487-A03B-6C1BD172CCC0}"/>
              </a:ext>
            </a:extLst>
          </p:cNvPr>
          <p:cNvSpPr txBox="1"/>
          <p:nvPr/>
        </p:nvSpPr>
        <p:spPr>
          <a:xfrm>
            <a:off x="3892268" y="3152724"/>
            <a:ext cx="2945502" cy="307777"/>
          </a:xfrm>
          <a:prstGeom prst="rect">
            <a:avLst/>
          </a:prstGeom>
          <a:noFill/>
        </p:spPr>
        <p:txBody>
          <a:bodyPr wrap="square" rtlCol="0">
            <a:spAutoFit/>
          </a:bodyPr>
          <a:lstStyle/>
          <a:p>
            <a:r>
              <a:rPr lang="en-US" dirty="0">
                <a:solidFill>
                  <a:srgbClr val="C00000"/>
                </a:solidFill>
              </a:rPr>
              <a:t>3x video Speediness Curve</a:t>
            </a:r>
            <a:endParaRPr lang="LID4096" dirty="0">
              <a:solidFill>
                <a:srgbClr val="C00000"/>
              </a:solidFill>
            </a:endParaRPr>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3511943" y="2647494"/>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3518687" y="3066930"/>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3518686" y="3536520"/>
            <a:ext cx="341483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3746611" y="3523683"/>
            <a:ext cx="2945502" cy="307777"/>
          </a:xfrm>
          <a:prstGeom prst="rect">
            <a:avLst/>
          </a:prstGeom>
          <a:noFill/>
        </p:spPr>
        <p:txBody>
          <a:bodyPr wrap="square" rtlCol="0">
            <a:spAutoFit/>
          </a:bodyPr>
          <a:lstStyle/>
          <a:p>
            <a:pPr algn="ctr"/>
            <a:r>
              <a:rPr lang="en-US" dirty="0"/>
              <a:t>…</a:t>
            </a:r>
            <a:endParaRPr lang="LID4096" dirty="0"/>
          </a:p>
        </p:txBody>
      </p:sp>
      <p:sp>
        <p:nvSpPr>
          <p:cNvPr id="20" name="TextBox 19">
            <a:extLst>
              <a:ext uri="{FF2B5EF4-FFF2-40B4-BE49-F238E27FC236}">
                <a16:creationId xmlns:a16="http://schemas.microsoft.com/office/drawing/2014/main" id="{D0257770-EF13-4312-9FC9-8195643C7763}"/>
              </a:ext>
            </a:extLst>
          </p:cNvPr>
          <p:cNvSpPr txBox="1"/>
          <p:nvPr/>
        </p:nvSpPr>
        <p:spPr>
          <a:xfrm>
            <a:off x="3881462" y="3951245"/>
            <a:ext cx="2945502" cy="307777"/>
          </a:xfrm>
          <a:prstGeom prst="rect">
            <a:avLst/>
          </a:prstGeom>
          <a:noFill/>
        </p:spPr>
        <p:txBody>
          <a:bodyPr wrap="square" rtlCol="0">
            <a:spAutoFit/>
          </a:bodyPr>
          <a:lstStyle/>
          <a:p>
            <a:r>
              <a:rPr lang="en-US" dirty="0" err="1">
                <a:solidFill>
                  <a:srgbClr val="C00000"/>
                </a:solidFill>
              </a:rPr>
              <a:t>Nx</a:t>
            </a:r>
            <a:r>
              <a:rPr lang="en-US" dirty="0">
                <a:solidFill>
                  <a:srgbClr val="C00000"/>
                </a:solidFill>
              </a:rPr>
              <a:t> video Speediness Curve</a:t>
            </a:r>
            <a:endParaRPr lang="LID4096" dirty="0">
              <a:solidFill>
                <a:srgbClr val="C00000"/>
              </a:solidFill>
            </a:endParaRPr>
          </a:p>
        </p:txBody>
      </p:sp>
      <p:cxnSp>
        <p:nvCxnSpPr>
          <p:cNvPr id="22" name="Straight Arrow Connector 21">
            <a:extLst>
              <a:ext uri="{FF2B5EF4-FFF2-40B4-BE49-F238E27FC236}">
                <a16:creationId xmlns:a16="http://schemas.microsoft.com/office/drawing/2014/main" id="{1FDD34AE-CF6E-4CED-89B2-B0CA52080F75}"/>
              </a:ext>
            </a:extLst>
          </p:cNvPr>
          <p:cNvCxnSpPr/>
          <p:nvPr/>
        </p:nvCxnSpPr>
        <p:spPr>
          <a:xfrm>
            <a:off x="2961684" y="2263973"/>
            <a:ext cx="0" cy="20248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A8F79-AB0D-4020-B7FA-562E30F594E0}"/>
              </a:ext>
            </a:extLst>
          </p:cNvPr>
          <p:cNvSpPr txBox="1"/>
          <p:nvPr/>
        </p:nvSpPr>
        <p:spPr>
          <a:xfrm>
            <a:off x="569156" y="2828634"/>
            <a:ext cx="2484240" cy="707886"/>
          </a:xfrm>
          <a:prstGeom prst="rect">
            <a:avLst/>
          </a:prstGeom>
          <a:noFill/>
        </p:spPr>
        <p:txBody>
          <a:bodyPr wrap="square" rtlCol="0">
            <a:spAutoFit/>
          </a:bodyPr>
          <a:lstStyle/>
          <a:p>
            <a:pPr algn="ctr"/>
            <a:r>
              <a:rPr lang="en-US" sz="2000" dirty="0"/>
              <a:t>N videos of increasing speed</a:t>
            </a:r>
            <a:endParaRPr lang="LID4096" sz="2000"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3532172" y="3891352"/>
            <a:ext cx="3414839" cy="1"/>
          </a:xfrm>
          <a:prstGeom prst="straightConnector1">
            <a:avLst/>
          </a:prstGeom>
          <a:noFill/>
          <a:ln w="19050" cap="flat" cmpd="sng">
            <a:solidFill>
              <a:schemeClr val="tx1"/>
            </a:solidFill>
            <a:prstDash val="dash"/>
            <a:miter lim="400000"/>
            <a:headEnd type="none" w="sm" len="sm"/>
            <a:tailEnd type="none" w="sm" len="sm"/>
          </a:ln>
        </p:spPr>
      </p:cxnSp>
      <p:sp>
        <p:nvSpPr>
          <p:cNvPr id="16" name="Rectangle 15">
            <a:extLst>
              <a:ext uri="{FF2B5EF4-FFF2-40B4-BE49-F238E27FC236}">
                <a16:creationId xmlns:a16="http://schemas.microsoft.com/office/drawing/2014/main" id="{9EC98F43-FFC9-4633-BA1D-386D99216A24}"/>
              </a:ext>
            </a:extLst>
          </p:cNvPr>
          <p:cNvSpPr/>
          <p:nvPr/>
        </p:nvSpPr>
        <p:spPr>
          <a:xfrm>
            <a:off x="5984058" y="839548"/>
            <a:ext cx="1925905" cy="832302"/>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D2DAC5-9A9C-403A-BEAD-D59C475C68B5}"/>
              </a:ext>
            </a:extLst>
          </p:cNvPr>
          <p:cNvSpPr txBox="1"/>
          <p:nvPr/>
        </p:nvSpPr>
        <p:spPr>
          <a:xfrm>
            <a:off x="5866724" y="1716074"/>
            <a:ext cx="2160572" cy="738664"/>
          </a:xfrm>
          <a:prstGeom prst="rect">
            <a:avLst/>
          </a:prstGeom>
          <a:noFill/>
        </p:spPr>
        <p:txBody>
          <a:bodyPr wrap="square" rtlCol="0">
            <a:spAutoFit/>
          </a:bodyPr>
          <a:lstStyle/>
          <a:p>
            <a:pPr algn="ctr"/>
            <a:r>
              <a:rPr lang="en-US" dirty="0">
                <a:solidFill>
                  <a:schemeClr val="accent3"/>
                </a:solidFill>
              </a:rPr>
              <a:t>Medium Speediness (only some curves indicate speedup)</a:t>
            </a:r>
            <a:endParaRPr lang="LID4096" dirty="0">
              <a:solidFill>
                <a:schemeClr val="accent3"/>
              </a:solidFill>
            </a:endParaRPr>
          </a:p>
        </p:txBody>
      </p:sp>
    </p:spTree>
    <p:extLst>
      <p:ext uri="{BB962C8B-B14F-4D97-AF65-F5344CB8AC3E}">
        <p14:creationId xmlns:p14="http://schemas.microsoft.com/office/powerpoint/2010/main" val="267060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11365" y="77422"/>
            <a:ext cx="8721270"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36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2961684" y="909948"/>
            <a:ext cx="4555817" cy="697032"/>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246173" y="1047930"/>
            <a:ext cx="1772156" cy="307777"/>
          </a:xfrm>
          <a:prstGeom prst="rect">
            <a:avLst/>
          </a:prstGeom>
          <a:noFill/>
        </p:spPr>
        <p:txBody>
          <a:bodyPr wrap="square" rtlCol="0">
            <a:spAutoFit/>
          </a:bodyPr>
          <a:lstStyle/>
          <a:p>
            <a:r>
              <a:rPr lang="en-US" dirty="0"/>
              <a:t>Original 1x video</a:t>
            </a:r>
            <a:endParaRPr lang="LID4096" dirty="0"/>
          </a:p>
        </p:txBody>
      </p:sp>
      <p:sp>
        <p:nvSpPr>
          <p:cNvPr id="9" name="TextBox 8">
            <a:extLst>
              <a:ext uri="{FF2B5EF4-FFF2-40B4-BE49-F238E27FC236}">
                <a16:creationId xmlns:a16="http://schemas.microsoft.com/office/drawing/2014/main" id="{B3E0DB58-78D0-4477-9059-9B05DDBA666C}"/>
              </a:ext>
            </a:extLst>
          </p:cNvPr>
          <p:cNvSpPr txBox="1"/>
          <p:nvPr/>
        </p:nvSpPr>
        <p:spPr>
          <a:xfrm>
            <a:off x="3722312" y="2247218"/>
            <a:ext cx="3263801" cy="307777"/>
          </a:xfrm>
          <a:prstGeom prst="rect">
            <a:avLst/>
          </a:prstGeom>
          <a:noFill/>
        </p:spPr>
        <p:txBody>
          <a:bodyPr wrap="square" rtlCol="0">
            <a:spAutoFit/>
          </a:bodyPr>
          <a:lstStyle/>
          <a:p>
            <a:r>
              <a:rPr lang="en-US" dirty="0">
                <a:solidFill>
                  <a:srgbClr val="C00000"/>
                </a:solidFill>
              </a:rPr>
              <a:t>1x binarized video Speediness Curve</a:t>
            </a:r>
            <a:r>
              <a:rPr lang="en-US" dirty="0"/>
              <a:t> </a:t>
            </a:r>
            <a:endParaRPr lang="LID4096"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3722312" y="2695947"/>
            <a:ext cx="3163981" cy="307777"/>
          </a:xfrm>
          <a:prstGeom prst="rect">
            <a:avLst/>
          </a:prstGeom>
          <a:noFill/>
        </p:spPr>
        <p:txBody>
          <a:bodyPr wrap="square" rtlCol="0">
            <a:spAutoFit/>
          </a:bodyPr>
          <a:lstStyle/>
          <a:p>
            <a:r>
              <a:rPr lang="en-US" dirty="0">
                <a:solidFill>
                  <a:srgbClr val="C00000"/>
                </a:solidFill>
              </a:rPr>
              <a:t>2x binarized  video Speediness Curve</a:t>
            </a:r>
            <a:endParaRPr lang="LID4096" dirty="0">
              <a:solidFill>
                <a:srgbClr val="C00000"/>
              </a:solidFill>
            </a:endParaRPr>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3511943" y="2647494"/>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3518687" y="3066930"/>
            <a:ext cx="341483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3518686" y="3536520"/>
            <a:ext cx="341483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3746611" y="3523683"/>
            <a:ext cx="2945502" cy="307777"/>
          </a:xfrm>
          <a:prstGeom prst="rect">
            <a:avLst/>
          </a:prstGeom>
          <a:noFill/>
        </p:spPr>
        <p:txBody>
          <a:bodyPr wrap="square" rtlCol="0">
            <a:spAutoFit/>
          </a:bodyPr>
          <a:lstStyle/>
          <a:p>
            <a:pPr algn="ctr"/>
            <a:r>
              <a:rPr lang="en-US" dirty="0"/>
              <a:t>…</a:t>
            </a:r>
            <a:endParaRPr lang="LID4096" dirty="0"/>
          </a:p>
        </p:txBody>
      </p:sp>
      <p:sp>
        <p:nvSpPr>
          <p:cNvPr id="23" name="TextBox 22">
            <a:extLst>
              <a:ext uri="{FF2B5EF4-FFF2-40B4-BE49-F238E27FC236}">
                <a16:creationId xmlns:a16="http://schemas.microsoft.com/office/drawing/2014/main" id="{D1AA8F79-AB0D-4020-B7FA-562E30F594E0}"/>
              </a:ext>
            </a:extLst>
          </p:cNvPr>
          <p:cNvSpPr txBox="1"/>
          <p:nvPr/>
        </p:nvSpPr>
        <p:spPr>
          <a:xfrm>
            <a:off x="968354" y="2939811"/>
            <a:ext cx="2484240" cy="707886"/>
          </a:xfrm>
          <a:prstGeom prst="rect">
            <a:avLst/>
          </a:prstGeom>
          <a:noFill/>
        </p:spPr>
        <p:txBody>
          <a:bodyPr wrap="square" rtlCol="0">
            <a:spAutoFit/>
          </a:bodyPr>
          <a:lstStyle/>
          <a:p>
            <a:pPr algn="ctr"/>
            <a:r>
              <a:rPr lang="en-US" sz="2000" dirty="0"/>
              <a:t>Speedup Vector V(t) = Max of </a:t>
            </a:r>
            <a:endParaRPr lang="LID4096" sz="2000"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3532172" y="3891352"/>
            <a:ext cx="3414839" cy="1"/>
          </a:xfrm>
          <a:prstGeom prst="straightConnector1">
            <a:avLst/>
          </a:prstGeom>
          <a:noFill/>
          <a:ln w="19050" cap="flat" cmpd="sng">
            <a:solidFill>
              <a:schemeClr val="tx1"/>
            </a:solidFill>
            <a:prstDash val="dash"/>
            <a:miter lim="400000"/>
            <a:headEnd type="none" w="sm" len="sm"/>
            <a:tailEnd type="none" w="sm" len="sm"/>
          </a:ln>
        </p:spPr>
      </p:cxnSp>
      <p:sp>
        <p:nvSpPr>
          <p:cNvPr id="16" name="TextBox 15">
            <a:extLst>
              <a:ext uri="{FF2B5EF4-FFF2-40B4-BE49-F238E27FC236}">
                <a16:creationId xmlns:a16="http://schemas.microsoft.com/office/drawing/2014/main" id="{44E3FBFE-2533-4A01-96D9-F7ADFCCC093D}"/>
              </a:ext>
            </a:extLst>
          </p:cNvPr>
          <p:cNvSpPr txBox="1"/>
          <p:nvPr/>
        </p:nvSpPr>
        <p:spPr>
          <a:xfrm>
            <a:off x="7300734" y="2244851"/>
            <a:ext cx="3263801" cy="307777"/>
          </a:xfrm>
          <a:prstGeom prst="rect">
            <a:avLst/>
          </a:prstGeom>
          <a:noFill/>
        </p:spPr>
        <p:txBody>
          <a:bodyPr wrap="square" rtlCol="0">
            <a:spAutoFit/>
          </a:bodyPr>
          <a:lstStyle/>
          <a:p>
            <a:r>
              <a:rPr lang="en-US" dirty="0">
                <a:solidFill>
                  <a:srgbClr val="C00000"/>
                </a:solidFill>
              </a:rPr>
              <a:t>x1</a:t>
            </a:r>
            <a:endParaRPr lang="LID4096" dirty="0"/>
          </a:p>
        </p:txBody>
      </p:sp>
      <p:sp>
        <p:nvSpPr>
          <p:cNvPr id="21" name="TextBox 20">
            <a:extLst>
              <a:ext uri="{FF2B5EF4-FFF2-40B4-BE49-F238E27FC236}">
                <a16:creationId xmlns:a16="http://schemas.microsoft.com/office/drawing/2014/main" id="{50774B5C-61B6-42E7-92CC-00BA9A1130A3}"/>
              </a:ext>
            </a:extLst>
          </p:cNvPr>
          <p:cNvSpPr txBox="1"/>
          <p:nvPr/>
        </p:nvSpPr>
        <p:spPr>
          <a:xfrm>
            <a:off x="7300733" y="2673168"/>
            <a:ext cx="3263801" cy="307777"/>
          </a:xfrm>
          <a:prstGeom prst="rect">
            <a:avLst/>
          </a:prstGeom>
          <a:noFill/>
        </p:spPr>
        <p:txBody>
          <a:bodyPr wrap="square" rtlCol="0">
            <a:spAutoFit/>
          </a:bodyPr>
          <a:lstStyle/>
          <a:p>
            <a:r>
              <a:rPr lang="en-US" dirty="0">
                <a:solidFill>
                  <a:srgbClr val="C00000"/>
                </a:solidFill>
              </a:rPr>
              <a:t>x2</a:t>
            </a:r>
            <a:endParaRPr lang="LID4096" dirty="0"/>
          </a:p>
        </p:txBody>
      </p:sp>
      <p:sp>
        <p:nvSpPr>
          <p:cNvPr id="25" name="TextBox 24">
            <a:extLst>
              <a:ext uri="{FF2B5EF4-FFF2-40B4-BE49-F238E27FC236}">
                <a16:creationId xmlns:a16="http://schemas.microsoft.com/office/drawing/2014/main" id="{CE39F0C1-AAF9-45E5-9CE3-E35365FA2D19}"/>
              </a:ext>
            </a:extLst>
          </p:cNvPr>
          <p:cNvSpPr txBox="1"/>
          <p:nvPr/>
        </p:nvSpPr>
        <p:spPr>
          <a:xfrm>
            <a:off x="7300732" y="3122487"/>
            <a:ext cx="3263801" cy="307777"/>
          </a:xfrm>
          <a:prstGeom prst="rect">
            <a:avLst/>
          </a:prstGeom>
          <a:noFill/>
        </p:spPr>
        <p:txBody>
          <a:bodyPr wrap="square" rtlCol="0">
            <a:spAutoFit/>
          </a:bodyPr>
          <a:lstStyle/>
          <a:p>
            <a:r>
              <a:rPr lang="en-US" dirty="0">
                <a:solidFill>
                  <a:srgbClr val="C00000"/>
                </a:solidFill>
              </a:rPr>
              <a:t>x3</a:t>
            </a:r>
            <a:endParaRPr lang="LID4096" dirty="0"/>
          </a:p>
        </p:txBody>
      </p:sp>
      <p:sp>
        <p:nvSpPr>
          <p:cNvPr id="26" name="TextBox 25">
            <a:extLst>
              <a:ext uri="{FF2B5EF4-FFF2-40B4-BE49-F238E27FC236}">
                <a16:creationId xmlns:a16="http://schemas.microsoft.com/office/drawing/2014/main" id="{F369F98D-AE53-4BA0-8B5F-3A4BB784F95D}"/>
              </a:ext>
            </a:extLst>
          </p:cNvPr>
          <p:cNvSpPr txBox="1"/>
          <p:nvPr/>
        </p:nvSpPr>
        <p:spPr>
          <a:xfrm>
            <a:off x="7300731" y="3968036"/>
            <a:ext cx="3263801" cy="307777"/>
          </a:xfrm>
          <a:prstGeom prst="rect">
            <a:avLst/>
          </a:prstGeom>
          <a:noFill/>
        </p:spPr>
        <p:txBody>
          <a:bodyPr wrap="square" rtlCol="0">
            <a:spAutoFit/>
          </a:bodyPr>
          <a:lstStyle/>
          <a:p>
            <a:r>
              <a:rPr lang="en-US" dirty="0" err="1">
                <a:solidFill>
                  <a:srgbClr val="C00000"/>
                </a:solidFill>
              </a:rPr>
              <a:t>xN</a:t>
            </a:r>
            <a:endParaRPr lang="LID4096" dirty="0"/>
          </a:p>
        </p:txBody>
      </p:sp>
      <p:sp>
        <p:nvSpPr>
          <p:cNvPr id="27" name="TextBox 26">
            <a:extLst>
              <a:ext uri="{FF2B5EF4-FFF2-40B4-BE49-F238E27FC236}">
                <a16:creationId xmlns:a16="http://schemas.microsoft.com/office/drawing/2014/main" id="{06A43D23-6F82-483B-B910-CF3C9658881E}"/>
              </a:ext>
            </a:extLst>
          </p:cNvPr>
          <p:cNvSpPr txBox="1"/>
          <p:nvPr/>
        </p:nvSpPr>
        <p:spPr>
          <a:xfrm>
            <a:off x="3722311" y="3139866"/>
            <a:ext cx="3163981" cy="307777"/>
          </a:xfrm>
          <a:prstGeom prst="rect">
            <a:avLst/>
          </a:prstGeom>
          <a:noFill/>
        </p:spPr>
        <p:txBody>
          <a:bodyPr wrap="square" rtlCol="0">
            <a:spAutoFit/>
          </a:bodyPr>
          <a:lstStyle/>
          <a:p>
            <a:r>
              <a:rPr lang="en-US" dirty="0">
                <a:solidFill>
                  <a:srgbClr val="C00000"/>
                </a:solidFill>
              </a:rPr>
              <a:t>3x binarized  video Speediness Curve</a:t>
            </a:r>
            <a:endParaRPr lang="LID4096" dirty="0">
              <a:solidFill>
                <a:srgbClr val="C00000"/>
              </a:solidFill>
            </a:endParaRPr>
          </a:p>
        </p:txBody>
      </p:sp>
      <p:sp>
        <p:nvSpPr>
          <p:cNvPr id="28" name="TextBox 27">
            <a:extLst>
              <a:ext uri="{FF2B5EF4-FFF2-40B4-BE49-F238E27FC236}">
                <a16:creationId xmlns:a16="http://schemas.microsoft.com/office/drawing/2014/main" id="{CF76BBE6-6F38-4DFF-B831-48BC10D9C968}"/>
              </a:ext>
            </a:extLst>
          </p:cNvPr>
          <p:cNvSpPr txBox="1"/>
          <p:nvPr/>
        </p:nvSpPr>
        <p:spPr>
          <a:xfrm>
            <a:off x="3722315" y="3951245"/>
            <a:ext cx="3263798" cy="307777"/>
          </a:xfrm>
          <a:prstGeom prst="rect">
            <a:avLst/>
          </a:prstGeom>
          <a:noFill/>
        </p:spPr>
        <p:txBody>
          <a:bodyPr wrap="square" rtlCol="0">
            <a:spAutoFit/>
          </a:bodyPr>
          <a:lstStyle/>
          <a:p>
            <a:r>
              <a:rPr lang="en-US" dirty="0" err="1">
                <a:solidFill>
                  <a:srgbClr val="C00000"/>
                </a:solidFill>
              </a:rPr>
              <a:t>Nx</a:t>
            </a:r>
            <a:r>
              <a:rPr lang="en-US" dirty="0">
                <a:solidFill>
                  <a:srgbClr val="C00000"/>
                </a:solidFill>
              </a:rPr>
              <a:t> binarized  video Speediness Curve</a:t>
            </a:r>
            <a:endParaRPr lang="LID4096" dirty="0">
              <a:solidFill>
                <a:srgbClr val="C00000"/>
              </a:solidFill>
            </a:endParaRPr>
          </a:p>
        </p:txBody>
      </p:sp>
    </p:spTree>
    <p:extLst>
      <p:ext uri="{BB962C8B-B14F-4D97-AF65-F5344CB8AC3E}">
        <p14:creationId xmlns:p14="http://schemas.microsoft.com/office/powerpoint/2010/main" val="45754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11365" y="77422"/>
            <a:ext cx="8721270"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36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2961684" y="909948"/>
            <a:ext cx="4555817" cy="697032"/>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246173" y="1047930"/>
            <a:ext cx="1772156" cy="307777"/>
          </a:xfrm>
          <a:prstGeom prst="rect">
            <a:avLst/>
          </a:prstGeom>
          <a:noFill/>
        </p:spPr>
        <p:txBody>
          <a:bodyPr wrap="square" rtlCol="0">
            <a:spAutoFit/>
          </a:bodyPr>
          <a:lstStyle/>
          <a:p>
            <a:r>
              <a:rPr lang="en-US" dirty="0"/>
              <a:t>Original 1x video</a:t>
            </a:r>
            <a:endParaRPr lang="LID4096" dirty="0"/>
          </a:p>
        </p:txBody>
      </p:sp>
      <p:pic>
        <p:nvPicPr>
          <p:cNvPr id="4" name="Picture 3">
            <a:extLst>
              <a:ext uri="{FF2B5EF4-FFF2-40B4-BE49-F238E27FC236}">
                <a16:creationId xmlns:a16="http://schemas.microsoft.com/office/drawing/2014/main" id="{708E31A0-2759-4BCC-88A3-00AAE0E4F856}"/>
              </a:ext>
            </a:extLst>
          </p:cNvPr>
          <p:cNvPicPr>
            <a:picLocks noChangeAspect="1"/>
          </p:cNvPicPr>
          <p:nvPr/>
        </p:nvPicPr>
        <p:blipFill rotWithShape="1">
          <a:blip r:embed="rId3"/>
          <a:srcRect t="37078" r="1155"/>
          <a:stretch/>
        </p:blipFill>
        <p:spPr>
          <a:xfrm>
            <a:off x="152074" y="2361058"/>
            <a:ext cx="8597089" cy="1114900"/>
          </a:xfrm>
          <a:prstGeom prst="rect">
            <a:avLst/>
          </a:prstGeom>
        </p:spPr>
      </p:pic>
      <p:sp>
        <p:nvSpPr>
          <p:cNvPr id="7" name="TextBox 6">
            <a:extLst>
              <a:ext uri="{FF2B5EF4-FFF2-40B4-BE49-F238E27FC236}">
                <a16:creationId xmlns:a16="http://schemas.microsoft.com/office/drawing/2014/main" id="{3DF746DE-C49E-459F-8EB4-25DE4B01F0DF}"/>
              </a:ext>
            </a:extLst>
          </p:cNvPr>
          <p:cNvSpPr txBox="1"/>
          <p:nvPr/>
        </p:nvSpPr>
        <p:spPr>
          <a:xfrm>
            <a:off x="453151" y="1794336"/>
            <a:ext cx="7994933" cy="461665"/>
          </a:xfrm>
          <a:prstGeom prst="rect">
            <a:avLst/>
          </a:prstGeom>
          <a:noFill/>
        </p:spPr>
        <p:txBody>
          <a:bodyPr wrap="square" rtlCol="0">
            <a:spAutoFit/>
          </a:bodyPr>
          <a:lstStyle/>
          <a:p>
            <a:r>
              <a:rPr lang="en-US" sz="2400" dirty="0"/>
              <a:t>Final step: Estimate a smoothly varying speedup curve </a:t>
            </a:r>
            <a:endParaRPr lang="LID4096" sz="2400" dirty="0"/>
          </a:p>
        </p:txBody>
      </p:sp>
      <p:sp>
        <p:nvSpPr>
          <p:cNvPr id="8" name="TextBox 7">
            <a:extLst>
              <a:ext uri="{FF2B5EF4-FFF2-40B4-BE49-F238E27FC236}">
                <a16:creationId xmlns:a16="http://schemas.microsoft.com/office/drawing/2014/main" id="{6EE90BAA-5A08-4EBA-8EBD-23B938C4BDF4}"/>
              </a:ext>
            </a:extLst>
          </p:cNvPr>
          <p:cNvSpPr txBox="1"/>
          <p:nvPr/>
        </p:nvSpPr>
        <p:spPr>
          <a:xfrm>
            <a:off x="219456" y="3378894"/>
            <a:ext cx="9087358"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Espeed</a:t>
            </a:r>
            <a:r>
              <a:rPr lang="en-US" sz="2000" dirty="0"/>
              <a:t> = S should be close to V(t) – our estimated Speedup Vector</a:t>
            </a:r>
          </a:p>
          <a:p>
            <a:pPr marL="285750" indent="-285750">
              <a:buFont typeface="Arial" panose="020B0604020202020204" pitchFamily="34" charset="0"/>
              <a:buChar char="•"/>
            </a:pPr>
            <a:r>
              <a:rPr lang="en-US" sz="2000" dirty="0" err="1"/>
              <a:t>Erate</a:t>
            </a:r>
            <a:r>
              <a:rPr lang="en-US" sz="2000" dirty="0"/>
              <a:t> = the total frame rate should be the desired frame rate (</a:t>
            </a:r>
            <a:r>
              <a:rPr lang="en-US" sz="2000" dirty="0" err="1"/>
              <a:t>e.g</a:t>
            </a:r>
            <a:r>
              <a:rPr lang="en-US" sz="2000" dirty="0"/>
              <a:t> 2x or 3x)</a:t>
            </a:r>
          </a:p>
          <a:p>
            <a:pPr marL="285750" indent="-285750">
              <a:buFont typeface="Arial" panose="020B0604020202020204" pitchFamily="34" charset="0"/>
              <a:buChar char="•"/>
            </a:pPr>
            <a:r>
              <a:rPr lang="en-US" sz="2000" dirty="0" err="1"/>
              <a:t>Esmooth</a:t>
            </a:r>
            <a:r>
              <a:rPr lang="en-US" sz="2000" dirty="0"/>
              <a:t> = smoothness </a:t>
            </a:r>
            <a:r>
              <a:rPr lang="en-US" sz="2000" dirty="0" err="1"/>
              <a:t>regularizer</a:t>
            </a:r>
            <a:r>
              <a:rPr lang="en-US" sz="2000" dirty="0"/>
              <a:t> using the first derivatives S’</a:t>
            </a:r>
            <a:endParaRPr lang="LID4096" sz="2000" dirty="0"/>
          </a:p>
        </p:txBody>
      </p:sp>
    </p:spTree>
    <p:extLst>
      <p:ext uri="{BB962C8B-B14F-4D97-AF65-F5344CB8AC3E}">
        <p14:creationId xmlns:p14="http://schemas.microsoft.com/office/powerpoint/2010/main" val="1691285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11365" y="77422"/>
            <a:ext cx="8721270"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3600" b="1" dirty="0">
                <a:solidFill>
                  <a:schemeClr val="tx1">
                    <a:lumMod val="50000"/>
                  </a:schemeClr>
                </a:solidFill>
                <a:latin typeface="Google Sans" panose="020B0503030502040204" pitchFamily="34" charset="0"/>
              </a:rPr>
              <a:t>From Speediness to Adaptive Speedup</a:t>
            </a:r>
          </a:p>
        </p:txBody>
      </p:sp>
      <p:pic>
        <p:nvPicPr>
          <p:cNvPr id="9" name="Picture 8">
            <a:extLst>
              <a:ext uri="{FF2B5EF4-FFF2-40B4-BE49-F238E27FC236}">
                <a16:creationId xmlns:a16="http://schemas.microsoft.com/office/drawing/2014/main" id="{86CD3D15-B7AA-43B5-9D0F-ABE0C6796C16}"/>
              </a:ext>
            </a:extLst>
          </p:cNvPr>
          <p:cNvPicPr>
            <a:picLocks noChangeAspect="1"/>
          </p:cNvPicPr>
          <p:nvPr/>
        </p:nvPicPr>
        <p:blipFill>
          <a:blip r:embed="rId2"/>
          <a:stretch>
            <a:fillRect/>
          </a:stretch>
        </p:blipFill>
        <p:spPr>
          <a:xfrm>
            <a:off x="1011505" y="1606395"/>
            <a:ext cx="7315200" cy="2746912"/>
          </a:xfrm>
          <a:prstGeom prst="rect">
            <a:avLst/>
          </a:prstGeom>
        </p:spPr>
      </p:pic>
      <p:sp>
        <p:nvSpPr>
          <p:cNvPr id="10" name="TextBox 9">
            <a:extLst>
              <a:ext uri="{FF2B5EF4-FFF2-40B4-BE49-F238E27FC236}">
                <a16:creationId xmlns:a16="http://schemas.microsoft.com/office/drawing/2014/main" id="{343585B2-A359-4047-BB5B-8096454AF02D}"/>
              </a:ext>
            </a:extLst>
          </p:cNvPr>
          <p:cNvSpPr txBox="1"/>
          <p:nvPr/>
        </p:nvSpPr>
        <p:spPr>
          <a:xfrm>
            <a:off x="1869259" y="977040"/>
            <a:ext cx="7994933" cy="461665"/>
          </a:xfrm>
          <a:prstGeom prst="rect">
            <a:avLst/>
          </a:prstGeom>
          <a:noFill/>
        </p:spPr>
        <p:txBody>
          <a:bodyPr wrap="square" rtlCol="0">
            <a:spAutoFit/>
          </a:bodyPr>
          <a:lstStyle/>
          <a:p>
            <a:r>
              <a:rPr lang="en-US" sz="2400" dirty="0"/>
              <a:t>2x final “speediness curve” (blue):</a:t>
            </a:r>
            <a:endParaRPr lang="LID4096" sz="2400" dirty="0"/>
          </a:p>
        </p:txBody>
      </p:sp>
    </p:spTree>
    <p:extLst>
      <p:ext uri="{BB962C8B-B14F-4D97-AF65-F5344CB8AC3E}">
        <p14:creationId xmlns:p14="http://schemas.microsoft.com/office/powerpoint/2010/main" val="3363934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1"/>
          <p:cNvSpPr txBox="1">
            <a:spLocks noGrp="1"/>
          </p:cNvSpPr>
          <p:nvPr>
            <p:ph type="title" idx="4294967295"/>
          </p:nvPr>
        </p:nvSpPr>
        <p:spPr>
          <a:xfrm>
            <a:off x="576479" y="79410"/>
            <a:ext cx="7796212" cy="414337"/>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2400"/>
              <a:buNone/>
            </a:pPr>
            <a:r>
              <a:rPr lang="en" sz="3600" b="1" dirty="0">
                <a:solidFill>
                  <a:schemeClr val="tx1">
                    <a:lumMod val="50000"/>
                  </a:schemeClr>
                </a:solidFill>
                <a:latin typeface="Google Sans" panose="020B0503030502040204" pitchFamily="34" charset="0"/>
              </a:rPr>
              <a:t>Adaptive video speedup</a:t>
            </a:r>
            <a:endParaRPr sz="3600" b="1" dirty="0">
              <a:solidFill>
                <a:schemeClr val="tx1">
                  <a:lumMod val="50000"/>
                </a:schemeClr>
              </a:solidFill>
              <a:latin typeface="Google Sans" panose="020B0503030502040204" pitchFamily="34" charset="0"/>
            </a:endParaRPr>
          </a:p>
        </p:txBody>
      </p:sp>
      <mc:AlternateContent xmlns:mc="http://schemas.openxmlformats.org/markup-compatibility/2006" xmlns:a14="http://schemas.microsoft.com/office/drawing/2010/main">
        <mc:Choice Requires="a14">
          <p:sp>
            <p:nvSpPr>
              <p:cNvPr id="507" name="Google Shape;507;p51"/>
              <p:cNvSpPr txBox="1">
                <a:spLocks noGrp="1"/>
              </p:cNvSpPr>
              <p:nvPr>
                <p:ph type="title" idx="4294967295"/>
              </p:nvPr>
            </p:nvSpPr>
            <p:spPr>
              <a:xfrm>
                <a:off x="708796" y="518874"/>
                <a:ext cx="3529013" cy="414337"/>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2400"/>
                  <a:buNone/>
                </a:pPr>
                <a:r>
                  <a:rPr lang="en" dirty="0">
                    <a:solidFill>
                      <a:srgbClr val="FF0000"/>
                    </a:solidFill>
                    <a:latin typeface="Google Sans" panose="020B0503030502040204" pitchFamily="34" charset="0"/>
                  </a:rPr>
                  <a:t>Total time = </a:t>
                </a:r>
                <a14:m>
                  <m:oMath xmlns:m="http://schemas.openxmlformats.org/officeDocument/2006/math">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b="0" i="1" smtClean="0">
                            <a:solidFill>
                              <a:srgbClr val="FF0000"/>
                            </a:solidFill>
                            <a:latin typeface="Cambria Math" panose="02040503050406030204" pitchFamily="18" charset="0"/>
                          </a:rPr>
                          <m:t>2</m:t>
                        </m:r>
                      </m:den>
                    </m:f>
                  </m:oMath>
                </a14:m>
                <a:r>
                  <a:rPr lang="en-US" dirty="0">
                    <a:solidFill>
                      <a:srgbClr val="FF0000"/>
                    </a:solidFill>
                    <a:latin typeface="Google Sans" panose="020B0503030502040204" pitchFamily="34" charset="0"/>
                  </a:rPr>
                  <a:t> input time</a:t>
                </a:r>
                <a:endParaRPr dirty="0">
                  <a:solidFill>
                    <a:srgbClr val="FF0000"/>
                  </a:solidFill>
                  <a:latin typeface="Google Sans" panose="020B0503030502040204" pitchFamily="34" charset="0"/>
                </a:endParaRPr>
              </a:p>
            </p:txBody>
          </p:sp>
        </mc:Choice>
        <mc:Fallback xmlns="">
          <p:sp>
            <p:nvSpPr>
              <p:cNvPr id="507" name="Google Shape;507;p51"/>
              <p:cNvSpPr txBox="1">
                <a:spLocks noGrp="1" noRot="1" noChangeAspect="1" noMove="1" noResize="1" noEditPoints="1" noAdjustHandles="1" noChangeArrowheads="1" noChangeShapeType="1" noTextEdit="1"/>
              </p:cNvSpPr>
              <p:nvPr>
                <p:ph type="title" idx="4294967295"/>
              </p:nvPr>
            </p:nvSpPr>
            <p:spPr>
              <a:xfrm>
                <a:off x="708796" y="518874"/>
                <a:ext cx="3529013" cy="414337"/>
              </a:xfrm>
              <a:prstGeom prst="rect">
                <a:avLst/>
              </a:prstGeom>
              <a:blipFill>
                <a:blip r:embed="rId12"/>
                <a:stretch>
                  <a:fillRect l="-691" r="-864" b="-63235"/>
                </a:stretch>
              </a:blipFill>
              <a:ln>
                <a:noFill/>
              </a:ln>
            </p:spPr>
            <p:txBody>
              <a:bodyPr/>
              <a:lstStyle/>
              <a:p>
                <a:r>
                  <a:rPr lang="en-US">
                    <a:noFill/>
                  </a:rPr>
                  <a:t> </a:t>
                </a:r>
              </a:p>
            </p:txBody>
          </p:sp>
        </mc:Fallback>
      </mc:AlternateContent>
      <p:sp>
        <p:nvSpPr>
          <p:cNvPr id="503" name="Google Shape;503;p51"/>
          <p:cNvSpPr txBox="1"/>
          <p:nvPr/>
        </p:nvSpPr>
        <p:spPr>
          <a:xfrm>
            <a:off x="982888" y="4311896"/>
            <a:ext cx="3146637" cy="414300"/>
          </a:xfrm>
          <a:prstGeom prst="rect">
            <a:avLst/>
          </a:prstGeom>
          <a:noFill/>
          <a:ln>
            <a:noFill/>
          </a:ln>
        </p:spPr>
        <p:txBody>
          <a:bodyPr spcFirstLastPara="1" wrap="square" lIns="91425" tIns="91425" rIns="91425" bIns="91425" anchor="t" anchorCtr="0">
            <a:noAutofit/>
          </a:bodyPr>
          <a:lstStyle/>
          <a:p>
            <a:pPr algn="ctr">
              <a:lnSpc>
                <a:spcPct val="90000"/>
              </a:lnSpc>
              <a:buClr>
                <a:srgbClr val="3C4043"/>
              </a:buClr>
              <a:buSzPts val="2400"/>
            </a:pPr>
            <a:r>
              <a:rPr lang="en" sz="2400" b="1" dirty="0">
                <a:solidFill>
                  <a:schemeClr val="tx1">
                    <a:lumMod val="50000"/>
                  </a:schemeClr>
                </a:solidFill>
                <a:latin typeface="Google Sans" panose="020B0503030502040204" pitchFamily="34" charset="0"/>
              </a:rPr>
              <a:t>Uniform</a:t>
            </a:r>
            <a:r>
              <a:rPr lang="en" sz="2400" dirty="0">
                <a:solidFill>
                  <a:schemeClr val="tx1">
                    <a:lumMod val="50000"/>
                  </a:schemeClr>
                </a:solidFill>
                <a:latin typeface="Google Sans" panose="020B0503030502040204" pitchFamily="34" charset="0"/>
              </a:rPr>
              <a:t> Speedup</a:t>
            </a:r>
            <a:endParaRPr sz="2400" dirty="0">
              <a:solidFill>
                <a:schemeClr val="tx1">
                  <a:lumMod val="50000"/>
                </a:schemeClr>
              </a:solidFill>
              <a:latin typeface="Google Sans" panose="020B0503030502040204" pitchFamily="34" charset="0"/>
            </a:endParaRPr>
          </a:p>
        </p:txBody>
      </p:sp>
      <p:sp>
        <p:nvSpPr>
          <p:cNvPr id="504" name="Google Shape;504;p51"/>
          <p:cNvSpPr txBox="1"/>
          <p:nvPr/>
        </p:nvSpPr>
        <p:spPr>
          <a:xfrm>
            <a:off x="5078355" y="4319167"/>
            <a:ext cx="3697734" cy="414300"/>
          </a:xfrm>
          <a:prstGeom prst="rect">
            <a:avLst/>
          </a:prstGeom>
          <a:noFill/>
          <a:ln>
            <a:noFill/>
          </a:ln>
        </p:spPr>
        <p:txBody>
          <a:bodyPr spcFirstLastPara="1" wrap="square" lIns="91425" tIns="91425" rIns="91425" bIns="91425" anchor="t" anchorCtr="0">
            <a:noAutofit/>
          </a:bodyPr>
          <a:lstStyle/>
          <a:p>
            <a:pPr algn="ctr">
              <a:lnSpc>
                <a:spcPct val="90000"/>
              </a:lnSpc>
              <a:buClr>
                <a:srgbClr val="3C4043"/>
              </a:buClr>
              <a:buSzPts val="2400"/>
            </a:pPr>
            <a:r>
              <a:rPr lang="en" sz="2400" b="1" i="0" u="none" strike="noStrike" cap="none" dirty="0">
                <a:solidFill>
                  <a:schemeClr val="accent4"/>
                </a:solidFill>
                <a:latin typeface="Google Sans" panose="020B0503030502040204" pitchFamily="34" charset="0"/>
                <a:sym typeface="Arial"/>
              </a:rPr>
              <a:t>Adaptive</a:t>
            </a:r>
            <a:r>
              <a:rPr lang="en" sz="2400" b="0" i="0" u="none" strike="noStrike" cap="none" dirty="0">
                <a:solidFill>
                  <a:schemeClr val="tx1">
                    <a:lumMod val="50000"/>
                  </a:schemeClr>
                </a:solidFill>
                <a:latin typeface="Google Sans" panose="020B0503030502040204" pitchFamily="34" charset="0"/>
                <a:sym typeface="Arial"/>
              </a:rPr>
              <a:t> </a:t>
            </a:r>
            <a:r>
              <a:rPr lang="en" sz="2400" dirty="0">
                <a:solidFill>
                  <a:schemeClr val="tx1">
                    <a:lumMod val="50000"/>
                  </a:schemeClr>
                </a:solidFill>
                <a:latin typeface="Google Sans" panose="020B0503030502040204" pitchFamily="34" charset="0"/>
              </a:rPr>
              <a:t>Speedup </a:t>
            </a:r>
            <a:r>
              <a:rPr lang="en" sz="2400" b="0" i="0" u="none" strike="noStrike" cap="none" dirty="0">
                <a:solidFill>
                  <a:schemeClr val="tx1">
                    <a:lumMod val="50000"/>
                  </a:schemeClr>
                </a:solidFill>
                <a:latin typeface="Google Sans" panose="020B0503030502040204" pitchFamily="34" charset="0"/>
                <a:sym typeface="Arial"/>
              </a:rPr>
              <a:t>(ours)</a:t>
            </a:r>
            <a:endParaRPr sz="2400" dirty="0">
              <a:solidFill>
                <a:schemeClr val="tx1">
                  <a:lumMod val="50000"/>
                </a:schemeClr>
              </a:solidFill>
              <a:latin typeface="Google Sans" panose="020B0503030502040204" pitchFamily="34" charset="0"/>
            </a:endParaRPr>
          </a:p>
        </p:txBody>
      </p:sp>
      <p:sp>
        <p:nvSpPr>
          <p:cNvPr id="3" name="TextBox 2">
            <a:extLst>
              <a:ext uri="{FF2B5EF4-FFF2-40B4-BE49-F238E27FC236}">
                <a16:creationId xmlns:a16="http://schemas.microsoft.com/office/drawing/2014/main" id="{738CDB97-3571-44AE-873C-67A6D4B18073}"/>
              </a:ext>
            </a:extLst>
          </p:cNvPr>
          <p:cNvSpPr txBox="1"/>
          <p:nvPr/>
        </p:nvSpPr>
        <p:spPr>
          <a:xfrm>
            <a:off x="2321070" y="4059988"/>
            <a:ext cx="5966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tx1">
                    <a:lumMod val="50000"/>
                  </a:schemeClr>
                </a:solidFill>
                <a:latin typeface="Google Sans" panose="020B0503030502040204" pitchFamily="34" charset="0"/>
              </a:rPr>
              <a:t>Time</a:t>
            </a:r>
          </a:p>
        </p:txBody>
      </p:sp>
      <p:sp>
        <p:nvSpPr>
          <p:cNvPr id="10" name="TextBox 9">
            <a:extLst>
              <a:ext uri="{FF2B5EF4-FFF2-40B4-BE49-F238E27FC236}">
                <a16:creationId xmlns:a16="http://schemas.microsoft.com/office/drawing/2014/main" id="{9790139A-19B9-4D48-BB88-4844A9DDE73A}"/>
              </a:ext>
            </a:extLst>
          </p:cNvPr>
          <p:cNvSpPr txBox="1"/>
          <p:nvPr/>
        </p:nvSpPr>
        <p:spPr>
          <a:xfrm>
            <a:off x="6571740" y="40674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tx1">
                    <a:lumMod val="50000"/>
                  </a:schemeClr>
                </a:solidFill>
                <a:latin typeface="Google Sans" panose="020B0503030502040204" pitchFamily="34" charset="0"/>
              </a:rPr>
              <a:t>Time</a:t>
            </a:r>
          </a:p>
        </p:txBody>
      </p:sp>
      <p:sp>
        <p:nvSpPr>
          <p:cNvPr id="11" name="TextBox 10">
            <a:extLst>
              <a:ext uri="{FF2B5EF4-FFF2-40B4-BE49-F238E27FC236}">
                <a16:creationId xmlns:a16="http://schemas.microsoft.com/office/drawing/2014/main" id="{FB5B7828-C6DF-4ED0-83C0-6E32DF0190EE}"/>
              </a:ext>
            </a:extLst>
          </p:cNvPr>
          <p:cNvSpPr txBox="1"/>
          <p:nvPr/>
        </p:nvSpPr>
        <p:spPr>
          <a:xfrm rot="-5400000">
            <a:off x="535467" y="3364621"/>
            <a:ext cx="9493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50000"/>
                  </a:schemeClr>
                </a:solidFill>
              </a:rPr>
              <a:t>Speedup</a:t>
            </a:r>
          </a:p>
        </p:txBody>
      </p:sp>
      <p:sp>
        <p:nvSpPr>
          <p:cNvPr id="12" name="TextBox 11">
            <a:extLst>
              <a:ext uri="{FF2B5EF4-FFF2-40B4-BE49-F238E27FC236}">
                <a16:creationId xmlns:a16="http://schemas.microsoft.com/office/drawing/2014/main" id="{23B006E8-352A-4DF4-A516-074A63FCC213}"/>
              </a:ext>
            </a:extLst>
          </p:cNvPr>
          <p:cNvSpPr txBox="1"/>
          <p:nvPr/>
        </p:nvSpPr>
        <p:spPr>
          <a:xfrm rot="-5400000">
            <a:off x="3828416" y="246770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50000"/>
                  </a:schemeClr>
                </a:solidFill>
              </a:rPr>
              <a:t>Speedup</a:t>
            </a:r>
          </a:p>
        </p:txBody>
      </p:sp>
      <mc:AlternateContent xmlns:mc="http://schemas.openxmlformats.org/markup-compatibility/2006" xmlns:a14="http://schemas.microsoft.com/office/drawing/2010/main">
        <mc:Choice Requires="a14">
          <p:sp>
            <p:nvSpPr>
              <p:cNvPr id="14" name="Google Shape;507;p51">
                <a:extLst>
                  <a:ext uri="{FF2B5EF4-FFF2-40B4-BE49-F238E27FC236}">
                    <a16:creationId xmlns:a16="http://schemas.microsoft.com/office/drawing/2014/main" id="{1169E76A-7B43-6648-ACC5-251D7E60E730}"/>
                  </a:ext>
                </a:extLst>
              </p:cNvPr>
              <p:cNvSpPr txBox="1">
                <a:spLocks/>
              </p:cNvSpPr>
              <p:nvPr/>
            </p:nvSpPr>
            <p:spPr>
              <a:xfrm>
                <a:off x="5051695" y="518874"/>
                <a:ext cx="3528977"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dirty="0">
                    <a:solidFill>
                      <a:srgbClr val="FF0000"/>
                    </a:solidFill>
                    <a:latin typeface="Google Sans" panose="020B0503030502040204" pitchFamily="34" charset="0"/>
                  </a:rPr>
                  <a:t>Total time = </a:t>
                </a:r>
                <a14:m>
                  <m:oMath xmlns:m="http://schemas.openxmlformats.org/officeDocument/2006/math">
                    <m:f>
                      <m:fPr>
                        <m:ctrlPr>
                          <a:rPr lang="ar-AE" i="1" smtClean="0">
                            <a:solidFill>
                              <a:srgbClr val="FF0000"/>
                            </a:solidFill>
                            <a:latin typeface="Cambria Math" panose="02040503050406030204" pitchFamily="18" charset="0"/>
                          </a:rPr>
                        </m:ctrlPr>
                      </m:fPr>
                      <m:num>
                        <m:r>
                          <a:rPr lang="ar-AE" i="1" smtClean="0">
                            <a:solidFill>
                              <a:srgbClr val="FF0000"/>
                            </a:solidFill>
                            <a:latin typeface="Cambria Math" panose="02040503050406030204" pitchFamily="18" charset="0"/>
                          </a:rPr>
                          <m:t>1</m:t>
                        </m:r>
                      </m:num>
                      <m:den>
                        <m:r>
                          <a:rPr lang="ar-AE" i="1" smtClean="0">
                            <a:solidFill>
                              <a:srgbClr val="FF0000"/>
                            </a:solidFill>
                            <a:latin typeface="Cambria Math" panose="02040503050406030204" pitchFamily="18" charset="0"/>
                          </a:rPr>
                          <m:t>2</m:t>
                        </m:r>
                      </m:den>
                    </m:f>
                  </m:oMath>
                </a14:m>
                <a:r>
                  <a:rPr lang="ar-AE" dirty="0">
                    <a:solidFill>
                      <a:srgbClr val="FF0000"/>
                    </a:solidFill>
                    <a:latin typeface="Google Sans" panose="020B0503030502040204" pitchFamily="34" charset="0"/>
                  </a:rPr>
                  <a:t> </a:t>
                </a:r>
                <a:r>
                  <a:rPr lang="en-US" dirty="0">
                    <a:solidFill>
                      <a:srgbClr val="FF0000"/>
                    </a:solidFill>
                    <a:latin typeface="Google Sans" panose="020B0503030502040204" pitchFamily="34" charset="0"/>
                  </a:rPr>
                  <a:t>input time</a:t>
                </a:r>
              </a:p>
            </p:txBody>
          </p:sp>
        </mc:Choice>
        <mc:Fallback xmlns="">
          <p:sp>
            <p:nvSpPr>
              <p:cNvPr id="14" name="Google Shape;507;p51">
                <a:extLst>
                  <a:ext uri="{FF2B5EF4-FFF2-40B4-BE49-F238E27FC236}">
                    <a16:creationId xmlns:a16="http://schemas.microsoft.com/office/drawing/2014/main" id="{1169E76A-7B43-6648-ACC5-251D7E60E730}"/>
                  </a:ext>
                </a:extLst>
              </p:cNvPr>
              <p:cNvSpPr txBox="1">
                <a:spLocks noRot="1" noChangeAspect="1" noMove="1" noResize="1" noEditPoints="1" noAdjustHandles="1" noChangeArrowheads="1" noChangeShapeType="1" noTextEdit="1"/>
              </p:cNvSpPr>
              <p:nvPr/>
            </p:nvSpPr>
            <p:spPr>
              <a:xfrm>
                <a:off x="5051695" y="518874"/>
                <a:ext cx="3528977" cy="414337"/>
              </a:xfrm>
              <a:prstGeom prst="rect">
                <a:avLst/>
              </a:prstGeom>
              <a:blipFill>
                <a:blip r:embed="rId13"/>
                <a:stretch>
                  <a:fillRect l="-864" r="-691" b="-63235"/>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9AE3B4A-9BC6-4A7E-8FED-2D0D744C26B4}"/>
              </a:ext>
            </a:extLst>
          </p:cNvPr>
          <p:cNvCxnSpPr>
            <a:cxnSpLocks/>
          </p:cNvCxnSpPr>
          <p:nvPr/>
        </p:nvCxnSpPr>
        <p:spPr>
          <a:xfrm>
            <a:off x="4327601" y="2165930"/>
            <a:ext cx="718526"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pic>
        <p:nvPicPr>
          <p:cNvPr id="2" name="pool-constant">
            <a:hlinkClick r:id="" action="ppaction://media"/>
            <a:extLst>
              <a:ext uri="{FF2B5EF4-FFF2-40B4-BE49-F238E27FC236}">
                <a16:creationId xmlns:a16="http://schemas.microsoft.com/office/drawing/2014/main" id="{EEE3E6CB-0D64-4D7A-8B0F-B5164CE079D1}"/>
              </a:ext>
            </a:extLst>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1228768" y="1172887"/>
            <a:ext cx="2781300" cy="2870200"/>
          </a:xfrm>
          <a:prstGeom prst="rect">
            <a:avLst/>
          </a:prstGeom>
        </p:spPr>
      </p:pic>
      <p:pic>
        <p:nvPicPr>
          <p:cNvPr id="4" name="pool-adaptive">
            <a:hlinkClick r:id="" action="ppaction://media"/>
            <a:extLst>
              <a:ext uri="{FF2B5EF4-FFF2-40B4-BE49-F238E27FC236}">
                <a16:creationId xmlns:a16="http://schemas.microsoft.com/office/drawing/2014/main" id="{8A9C9F97-A801-45EA-9791-C8592ED10779}"/>
              </a:ext>
            </a:extLst>
          </p:cNvPr>
          <p:cNvPicPr>
            <a:picLocks noChangeAspect="1"/>
          </p:cNvPicPr>
          <p:nvPr>
            <a:videoFile r:link="rId5"/>
            <p:extLst>
              <p:ext uri="{DAA4B4D4-6D71-4841-9C94-3DE7FCFB9230}">
                <p14:media xmlns:p14="http://schemas.microsoft.com/office/powerpoint/2010/main" r:embed="rId4"/>
              </p:ext>
            </p:extLst>
          </p:nvPr>
        </p:nvPicPr>
        <p:blipFill>
          <a:blip r:embed="rId15"/>
          <a:stretch>
            <a:fillRect/>
          </a:stretch>
        </p:blipFill>
        <p:spPr>
          <a:xfrm>
            <a:off x="5483354" y="1165506"/>
            <a:ext cx="2781300" cy="2870200"/>
          </a:xfrm>
          <a:prstGeom prst="rect">
            <a:avLst/>
          </a:prstGeom>
        </p:spPr>
      </p:pic>
    </p:spTree>
    <p:custDataLst>
      <p:tags r:id="rId1"/>
    </p:custDataLst>
    <p:extLst>
      <p:ext uri="{BB962C8B-B14F-4D97-AF65-F5344CB8AC3E}">
        <p14:creationId xmlns:p14="http://schemas.microsoft.com/office/powerpoint/2010/main" val="34843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8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0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1" presetClass="mediacall" presetSubtype="0" fill="hold" nodeType="withEffect">
                                  <p:stCondLst>
                                    <p:cond delay="0"/>
                                  </p:stCondLst>
                                  <p:childTnLst>
                                    <p:cmd type="call" cmd="playFrom(0.0)">
                                      <p:cBhvr>
                                        <p:cTn id="33"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2"/>
                </p:tgtEl>
              </p:cMediaNode>
            </p:video>
            <p:seq concurrent="1" nextAc="seek">
              <p:cTn id="35" restart="whenNotActive" fill="hold" evtFilter="cancelBubble" nodeType="interactiveSeq">
                <p:stCondLst>
                  <p:cond evt="onClick" delay="0">
                    <p:tgtEl>
                      <p:spTgt spid="2"/>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2"/>
                                        </p:tgtEl>
                                      </p:cBhvr>
                                    </p:cmd>
                                  </p:childTnLst>
                                </p:cTn>
                              </p:par>
                            </p:childTnLst>
                          </p:cTn>
                        </p:par>
                      </p:childTnLst>
                    </p:cTn>
                  </p:par>
                </p:childTnLst>
              </p:cTn>
              <p:nextCondLst>
                <p:cond evt="onClick" delay="0">
                  <p:tgtEl>
                    <p:spTgt spid="2"/>
                  </p:tgtEl>
                </p:cond>
              </p:nextCondLst>
            </p:seq>
            <p:video>
              <p:cMediaNode vol="80000">
                <p:cTn id="40" fill="hold" display="0">
                  <p:stCondLst>
                    <p:cond delay="indefinite"/>
                  </p:stCondLst>
                </p:cTn>
                <p:tgtEl>
                  <p:spTgt spid="4"/>
                </p:tgtEl>
              </p:cMediaNode>
            </p:video>
            <p:seq concurrent="1" nextAc="seek">
              <p:cTn id="41" restart="whenNotActive" fill="hold" evtFilter="cancelBubble" nodeType="interactiveSeq">
                <p:stCondLst>
                  <p:cond evt="onClick" delay="0">
                    <p:tgtEl>
                      <p:spTgt spid="4"/>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4"/>
                                        </p:tgtEl>
                                      </p:cBhvr>
                                    </p:cmd>
                                  </p:childTnLst>
                                </p:cTn>
                              </p:par>
                            </p:childTnLst>
                          </p:cTn>
                        </p:par>
                      </p:childTnLst>
                    </p:cTn>
                  </p:par>
                </p:childTnLst>
              </p:cTn>
              <p:nextCondLst>
                <p:cond evt="onClick" delay="0">
                  <p:tgtEl>
                    <p:spTgt spid="4"/>
                  </p:tgtEl>
                </p:cond>
              </p:nextCondLst>
            </p:seq>
          </p:childTnLst>
        </p:cTn>
      </p:par>
    </p:tnLst>
    <p:bldLst>
      <p:bldP spid="507" grpId="0"/>
      <p:bldP spid="503" grpId="0"/>
      <p:bldP spid="504" grpId="0"/>
      <p:bldP spid="3" grpId="0"/>
      <p:bldP spid="10" grpId="0"/>
      <p:bldP spid="11"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501"/>
        <p:cNvGrpSpPr/>
        <p:nvPr/>
      </p:nvGrpSpPr>
      <p:grpSpPr>
        <a:xfrm>
          <a:off x="0" y="0"/>
          <a:ext cx="0" cy="0"/>
          <a:chOff x="0" y="0"/>
          <a:chExt cx="0" cy="0"/>
        </a:xfrm>
      </p:grpSpPr>
      <p:pic>
        <p:nvPicPr>
          <p:cNvPr id="8" name="dancing-adaptive1">
            <a:hlinkClick r:id="" action="ppaction://media"/>
            <a:extLst>
              <a:ext uri="{FF2B5EF4-FFF2-40B4-BE49-F238E27FC236}">
                <a16:creationId xmlns:a16="http://schemas.microsoft.com/office/drawing/2014/main" id="{07596175-B416-4FBC-A70B-484ED29D2F54}"/>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5088187" y="1121519"/>
            <a:ext cx="3492485" cy="2934325"/>
          </a:xfrm>
          <a:prstGeom prst="rect">
            <a:avLst/>
          </a:prstGeom>
        </p:spPr>
      </p:pic>
      <p:pic>
        <p:nvPicPr>
          <p:cNvPr id="5" name="dancing-constant1">
            <a:hlinkClick r:id="" action="ppaction://media"/>
            <a:extLst>
              <a:ext uri="{FF2B5EF4-FFF2-40B4-BE49-F238E27FC236}">
                <a16:creationId xmlns:a16="http://schemas.microsoft.com/office/drawing/2014/main" id="{18819929-E1CF-4A04-A916-73AFEAE562A2}"/>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813387" y="1121519"/>
            <a:ext cx="3492485" cy="2934325"/>
          </a:xfrm>
          <a:prstGeom prst="rect">
            <a:avLst/>
          </a:prstGeom>
        </p:spPr>
      </p:pic>
      <p:sp>
        <p:nvSpPr>
          <p:cNvPr id="502" name="Google Shape;502;p51"/>
          <p:cNvSpPr txBox="1">
            <a:spLocks noGrp="1"/>
          </p:cNvSpPr>
          <p:nvPr>
            <p:ph type="title" idx="4294967295"/>
          </p:nvPr>
        </p:nvSpPr>
        <p:spPr>
          <a:xfrm>
            <a:off x="576479" y="79410"/>
            <a:ext cx="7796212" cy="414337"/>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2400"/>
              <a:buNone/>
            </a:pPr>
            <a:r>
              <a:rPr lang="en" sz="3600" b="1" dirty="0">
                <a:solidFill>
                  <a:schemeClr val="tx1">
                    <a:lumMod val="50000"/>
                  </a:schemeClr>
                </a:solidFill>
                <a:latin typeface="Google Sans" panose="020B0503030502040204" pitchFamily="34" charset="0"/>
              </a:rPr>
              <a:t>Adaptive video speedup</a:t>
            </a:r>
            <a:endParaRPr sz="3600" b="1" dirty="0">
              <a:solidFill>
                <a:schemeClr val="tx1">
                  <a:lumMod val="50000"/>
                </a:schemeClr>
              </a:solidFill>
              <a:latin typeface="Google Sans" panose="020B0503030502040204" pitchFamily="34" charset="0"/>
            </a:endParaRPr>
          </a:p>
        </p:txBody>
      </p:sp>
      <mc:AlternateContent xmlns:mc="http://schemas.openxmlformats.org/markup-compatibility/2006" xmlns:a14="http://schemas.microsoft.com/office/drawing/2010/main">
        <mc:Choice Requires="a14">
          <p:sp>
            <p:nvSpPr>
              <p:cNvPr id="507" name="Google Shape;507;p51"/>
              <p:cNvSpPr txBox="1">
                <a:spLocks noGrp="1"/>
              </p:cNvSpPr>
              <p:nvPr>
                <p:ph type="title" idx="4294967295"/>
              </p:nvPr>
            </p:nvSpPr>
            <p:spPr>
              <a:xfrm>
                <a:off x="708796" y="518874"/>
                <a:ext cx="3529013" cy="414337"/>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2400"/>
                  <a:buNone/>
                </a:pPr>
                <a:r>
                  <a:rPr lang="en" dirty="0">
                    <a:solidFill>
                      <a:srgbClr val="FF0000"/>
                    </a:solidFill>
                    <a:latin typeface="Google Sans" panose="020B0503030502040204" pitchFamily="34" charset="0"/>
                  </a:rPr>
                  <a:t>Total time = </a:t>
                </a:r>
                <a14:m>
                  <m:oMath xmlns:m="http://schemas.openxmlformats.org/officeDocument/2006/math">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b="0" i="1" smtClean="0">
                            <a:solidFill>
                              <a:srgbClr val="FF0000"/>
                            </a:solidFill>
                            <a:latin typeface="Cambria Math" panose="02040503050406030204" pitchFamily="18" charset="0"/>
                          </a:rPr>
                          <m:t>2</m:t>
                        </m:r>
                      </m:den>
                    </m:f>
                  </m:oMath>
                </a14:m>
                <a:r>
                  <a:rPr lang="en-US" dirty="0">
                    <a:solidFill>
                      <a:srgbClr val="FF0000"/>
                    </a:solidFill>
                    <a:latin typeface="Google Sans" panose="020B0503030502040204" pitchFamily="34" charset="0"/>
                  </a:rPr>
                  <a:t> input time</a:t>
                </a:r>
                <a:endParaRPr dirty="0">
                  <a:solidFill>
                    <a:srgbClr val="FF0000"/>
                  </a:solidFill>
                  <a:latin typeface="Google Sans" panose="020B0503030502040204" pitchFamily="34" charset="0"/>
                </a:endParaRPr>
              </a:p>
            </p:txBody>
          </p:sp>
        </mc:Choice>
        <mc:Fallback xmlns="">
          <p:sp>
            <p:nvSpPr>
              <p:cNvPr id="507" name="Google Shape;507;p51"/>
              <p:cNvSpPr txBox="1">
                <a:spLocks noGrp="1" noRot="1" noChangeAspect="1" noMove="1" noResize="1" noEditPoints="1" noAdjustHandles="1" noChangeArrowheads="1" noChangeShapeType="1" noTextEdit="1"/>
              </p:cNvSpPr>
              <p:nvPr>
                <p:ph type="title" idx="4294967295"/>
              </p:nvPr>
            </p:nvSpPr>
            <p:spPr>
              <a:xfrm>
                <a:off x="708796" y="518874"/>
                <a:ext cx="3529013" cy="414337"/>
              </a:xfrm>
              <a:prstGeom prst="rect">
                <a:avLst/>
              </a:prstGeom>
              <a:blipFill>
                <a:blip r:embed="rId12"/>
                <a:stretch>
                  <a:fillRect l="-691" r="-864" b="-63235"/>
                </a:stretch>
              </a:blipFill>
              <a:ln>
                <a:noFill/>
              </a:ln>
            </p:spPr>
            <p:txBody>
              <a:bodyPr/>
              <a:lstStyle/>
              <a:p>
                <a:r>
                  <a:rPr lang="en-US">
                    <a:noFill/>
                  </a:rPr>
                  <a:t> </a:t>
                </a:r>
              </a:p>
            </p:txBody>
          </p:sp>
        </mc:Fallback>
      </mc:AlternateContent>
      <p:sp>
        <p:nvSpPr>
          <p:cNvPr id="503" name="Google Shape;503;p51"/>
          <p:cNvSpPr txBox="1"/>
          <p:nvPr/>
        </p:nvSpPr>
        <p:spPr>
          <a:xfrm>
            <a:off x="982888" y="4311896"/>
            <a:ext cx="3146637" cy="414300"/>
          </a:xfrm>
          <a:prstGeom prst="rect">
            <a:avLst/>
          </a:prstGeom>
          <a:noFill/>
          <a:ln>
            <a:noFill/>
          </a:ln>
        </p:spPr>
        <p:txBody>
          <a:bodyPr spcFirstLastPara="1" wrap="square" lIns="91425" tIns="91425" rIns="91425" bIns="91425" anchor="t" anchorCtr="0">
            <a:noAutofit/>
          </a:bodyPr>
          <a:lstStyle/>
          <a:p>
            <a:pPr algn="ctr">
              <a:lnSpc>
                <a:spcPct val="90000"/>
              </a:lnSpc>
              <a:buClr>
                <a:srgbClr val="3C4043"/>
              </a:buClr>
              <a:buSzPts val="2400"/>
            </a:pPr>
            <a:r>
              <a:rPr lang="en" sz="2400" b="1" dirty="0">
                <a:solidFill>
                  <a:schemeClr val="tx1">
                    <a:lumMod val="50000"/>
                  </a:schemeClr>
                </a:solidFill>
                <a:latin typeface="Google Sans" panose="020B0503030502040204" pitchFamily="34" charset="0"/>
              </a:rPr>
              <a:t>Uniform</a:t>
            </a:r>
            <a:r>
              <a:rPr lang="en" sz="2400" dirty="0">
                <a:solidFill>
                  <a:schemeClr val="tx1">
                    <a:lumMod val="50000"/>
                  </a:schemeClr>
                </a:solidFill>
                <a:latin typeface="Google Sans" panose="020B0503030502040204" pitchFamily="34" charset="0"/>
              </a:rPr>
              <a:t> Speedup</a:t>
            </a:r>
            <a:endParaRPr sz="2400" dirty="0">
              <a:solidFill>
                <a:schemeClr val="tx1">
                  <a:lumMod val="50000"/>
                </a:schemeClr>
              </a:solidFill>
              <a:latin typeface="Google Sans" panose="020B0503030502040204" pitchFamily="34" charset="0"/>
            </a:endParaRPr>
          </a:p>
        </p:txBody>
      </p:sp>
      <p:sp>
        <p:nvSpPr>
          <p:cNvPr id="504" name="Google Shape;504;p51"/>
          <p:cNvSpPr txBox="1"/>
          <p:nvPr/>
        </p:nvSpPr>
        <p:spPr>
          <a:xfrm>
            <a:off x="5078355" y="4319167"/>
            <a:ext cx="3697734" cy="414300"/>
          </a:xfrm>
          <a:prstGeom prst="rect">
            <a:avLst/>
          </a:prstGeom>
          <a:noFill/>
          <a:ln>
            <a:noFill/>
          </a:ln>
        </p:spPr>
        <p:txBody>
          <a:bodyPr spcFirstLastPara="1" wrap="square" lIns="91425" tIns="91425" rIns="91425" bIns="91425" anchor="t" anchorCtr="0">
            <a:noAutofit/>
          </a:bodyPr>
          <a:lstStyle/>
          <a:p>
            <a:pPr algn="ctr">
              <a:lnSpc>
                <a:spcPct val="90000"/>
              </a:lnSpc>
              <a:buClr>
                <a:srgbClr val="3C4043"/>
              </a:buClr>
              <a:buSzPts val="2400"/>
            </a:pPr>
            <a:r>
              <a:rPr lang="en" sz="2400" b="1" i="0" u="none" strike="noStrike" cap="none" dirty="0">
                <a:solidFill>
                  <a:schemeClr val="accent4"/>
                </a:solidFill>
                <a:latin typeface="Google Sans" panose="020B0503030502040204" pitchFamily="34" charset="0"/>
                <a:sym typeface="Arial"/>
              </a:rPr>
              <a:t>Adaptive</a:t>
            </a:r>
            <a:r>
              <a:rPr lang="en" sz="2400" b="0" i="0" u="none" strike="noStrike" cap="none" dirty="0">
                <a:solidFill>
                  <a:schemeClr val="tx1">
                    <a:lumMod val="50000"/>
                  </a:schemeClr>
                </a:solidFill>
                <a:latin typeface="Google Sans" panose="020B0503030502040204" pitchFamily="34" charset="0"/>
                <a:sym typeface="Arial"/>
              </a:rPr>
              <a:t> </a:t>
            </a:r>
            <a:r>
              <a:rPr lang="en" sz="2400" dirty="0">
                <a:solidFill>
                  <a:schemeClr val="tx1">
                    <a:lumMod val="50000"/>
                  </a:schemeClr>
                </a:solidFill>
                <a:latin typeface="Google Sans" panose="020B0503030502040204" pitchFamily="34" charset="0"/>
              </a:rPr>
              <a:t>Speedup </a:t>
            </a:r>
            <a:r>
              <a:rPr lang="en" sz="2400" b="0" i="0" u="none" strike="noStrike" cap="none" dirty="0">
                <a:solidFill>
                  <a:schemeClr val="tx1">
                    <a:lumMod val="50000"/>
                  </a:schemeClr>
                </a:solidFill>
                <a:latin typeface="Google Sans" panose="020B0503030502040204" pitchFamily="34" charset="0"/>
                <a:sym typeface="Arial"/>
              </a:rPr>
              <a:t>(ours)</a:t>
            </a:r>
            <a:endParaRPr sz="2400" dirty="0">
              <a:solidFill>
                <a:schemeClr val="tx1">
                  <a:lumMod val="50000"/>
                </a:schemeClr>
              </a:solidFill>
              <a:latin typeface="Google Sans" panose="020B0503030502040204" pitchFamily="34" charset="0"/>
            </a:endParaRPr>
          </a:p>
        </p:txBody>
      </p:sp>
      <p:sp>
        <p:nvSpPr>
          <p:cNvPr id="3" name="TextBox 2">
            <a:extLst>
              <a:ext uri="{FF2B5EF4-FFF2-40B4-BE49-F238E27FC236}">
                <a16:creationId xmlns:a16="http://schemas.microsoft.com/office/drawing/2014/main" id="{738CDB97-3571-44AE-873C-67A6D4B18073}"/>
              </a:ext>
            </a:extLst>
          </p:cNvPr>
          <p:cNvSpPr txBox="1"/>
          <p:nvPr/>
        </p:nvSpPr>
        <p:spPr>
          <a:xfrm>
            <a:off x="2321070" y="4059988"/>
            <a:ext cx="5966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tx1">
                    <a:lumMod val="50000"/>
                  </a:schemeClr>
                </a:solidFill>
                <a:latin typeface="Google Sans" panose="020B0503030502040204" pitchFamily="34" charset="0"/>
              </a:rPr>
              <a:t>Time</a:t>
            </a:r>
          </a:p>
        </p:txBody>
      </p:sp>
      <p:sp>
        <p:nvSpPr>
          <p:cNvPr id="10" name="TextBox 9">
            <a:extLst>
              <a:ext uri="{FF2B5EF4-FFF2-40B4-BE49-F238E27FC236}">
                <a16:creationId xmlns:a16="http://schemas.microsoft.com/office/drawing/2014/main" id="{9790139A-19B9-4D48-BB88-4844A9DDE73A}"/>
              </a:ext>
            </a:extLst>
          </p:cNvPr>
          <p:cNvSpPr txBox="1"/>
          <p:nvPr/>
        </p:nvSpPr>
        <p:spPr>
          <a:xfrm>
            <a:off x="6571740" y="40674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tx1">
                    <a:lumMod val="50000"/>
                  </a:schemeClr>
                </a:solidFill>
                <a:latin typeface="Google Sans" panose="020B0503030502040204" pitchFamily="34" charset="0"/>
              </a:rPr>
              <a:t>Time</a:t>
            </a:r>
          </a:p>
        </p:txBody>
      </p:sp>
      <p:sp>
        <p:nvSpPr>
          <p:cNvPr id="11" name="TextBox 10">
            <a:extLst>
              <a:ext uri="{FF2B5EF4-FFF2-40B4-BE49-F238E27FC236}">
                <a16:creationId xmlns:a16="http://schemas.microsoft.com/office/drawing/2014/main" id="{FB5B7828-C6DF-4ED0-83C0-6E32DF0190EE}"/>
              </a:ext>
            </a:extLst>
          </p:cNvPr>
          <p:cNvSpPr txBox="1"/>
          <p:nvPr/>
        </p:nvSpPr>
        <p:spPr>
          <a:xfrm rot="-5400000">
            <a:off x="135779" y="3280130"/>
            <a:ext cx="9493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50000"/>
                  </a:schemeClr>
                </a:solidFill>
              </a:rPr>
              <a:t>Speedup</a:t>
            </a:r>
          </a:p>
        </p:txBody>
      </p:sp>
      <p:sp>
        <p:nvSpPr>
          <p:cNvPr id="12" name="TextBox 11">
            <a:extLst>
              <a:ext uri="{FF2B5EF4-FFF2-40B4-BE49-F238E27FC236}">
                <a16:creationId xmlns:a16="http://schemas.microsoft.com/office/drawing/2014/main" id="{23B006E8-352A-4DF4-A516-074A63FCC213}"/>
              </a:ext>
            </a:extLst>
          </p:cNvPr>
          <p:cNvSpPr txBox="1"/>
          <p:nvPr/>
        </p:nvSpPr>
        <p:spPr>
          <a:xfrm rot="-5400000">
            <a:off x="3547117" y="238321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50000"/>
                  </a:schemeClr>
                </a:solidFill>
              </a:rPr>
              <a:t>Speedup</a:t>
            </a:r>
          </a:p>
        </p:txBody>
      </p:sp>
      <mc:AlternateContent xmlns:mc="http://schemas.openxmlformats.org/markup-compatibility/2006" xmlns:a14="http://schemas.microsoft.com/office/drawing/2010/main">
        <mc:Choice Requires="a14">
          <p:sp>
            <p:nvSpPr>
              <p:cNvPr id="14" name="Google Shape;507;p51">
                <a:extLst>
                  <a:ext uri="{FF2B5EF4-FFF2-40B4-BE49-F238E27FC236}">
                    <a16:creationId xmlns:a16="http://schemas.microsoft.com/office/drawing/2014/main" id="{1169E76A-7B43-6648-ACC5-251D7E60E730}"/>
                  </a:ext>
                </a:extLst>
              </p:cNvPr>
              <p:cNvSpPr txBox="1">
                <a:spLocks/>
              </p:cNvSpPr>
              <p:nvPr/>
            </p:nvSpPr>
            <p:spPr>
              <a:xfrm>
                <a:off x="5051695" y="518874"/>
                <a:ext cx="3528977"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dirty="0">
                    <a:solidFill>
                      <a:srgbClr val="FF0000"/>
                    </a:solidFill>
                    <a:latin typeface="Google Sans" panose="020B0503030502040204" pitchFamily="34" charset="0"/>
                  </a:rPr>
                  <a:t>Total time = </a:t>
                </a:r>
                <a14:m>
                  <m:oMath xmlns:m="http://schemas.openxmlformats.org/officeDocument/2006/math">
                    <m:f>
                      <m:fPr>
                        <m:ctrlPr>
                          <a:rPr lang="ar-AE" i="1" smtClean="0">
                            <a:solidFill>
                              <a:srgbClr val="FF0000"/>
                            </a:solidFill>
                            <a:latin typeface="Cambria Math" panose="02040503050406030204" pitchFamily="18" charset="0"/>
                          </a:rPr>
                        </m:ctrlPr>
                      </m:fPr>
                      <m:num>
                        <m:r>
                          <a:rPr lang="ar-AE" i="1" smtClean="0">
                            <a:solidFill>
                              <a:srgbClr val="FF0000"/>
                            </a:solidFill>
                            <a:latin typeface="Cambria Math" panose="02040503050406030204" pitchFamily="18" charset="0"/>
                          </a:rPr>
                          <m:t>1</m:t>
                        </m:r>
                      </m:num>
                      <m:den>
                        <m:r>
                          <a:rPr lang="ar-AE" i="1" smtClean="0">
                            <a:solidFill>
                              <a:srgbClr val="FF0000"/>
                            </a:solidFill>
                            <a:latin typeface="Cambria Math" panose="02040503050406030204" pitchFamily="18" charset="0"/>
                          </a:rPr>
                          <m:t>2</m:t>
                        </m:r>
                      </m:den>
                    </m:f>
                  </m:oMath>
                </a14:m>
                <a:r>
                  <a:rPr lang="ar-AE" dirty="0">
                    <a:solidFill>
                      <a:srgbClr val="FF0000"/>
                    </a:solidFill>
                    <a:latin typeface="Google Sans" panose="020B0503030502040204" pitchFamily="34" charset="0"/>
                  </a:rPr>
                  <a:t> </a:t>
                </a:r>
                <a:r>
                  <a:rPr lang="en-US" dirty="0">
                    <a:solidFill>
                      <a:srgbClr val="FF0000"/>
                    </a:solidFill>
                    <a:latin typeface="Google Sans" panose="020B0503030502040204" pitchFamily="34" charset="0"/>
                  </a:rPr>
                  <a:t>input time</a:t>
                </a:r>
              </a:p>
            </p:txBody>
          </p:sp>
        </mc:Choice>
        <mc:Fallback xmlns="">
          <p:sp>
            <p:nvSpPr>
              <p:cNvPr id="14" name="Google Shape;507;p51">
                <a:extLst>
                  <a:ext uri="{FF2B5EF4-FFF2-40B4-BE49-F238E27FC236}">
                    <a16:creationId xmlns:a16="http://schemas.microsoft.com/office/drawing/2014/main" id="{1169E76A-7B43-6648-ACC5-251D7E60E730}"/>
                  </a:ext>
                </a:extLst>
              </p:cNvPr>
              <p:cNvSpPr txBox="1">
                <a:spLocks noRot="1" noChangeAspect="1" noMove="1" noResize="1" noEditPoints="1" noAdjustHandles="1" noChangeArrowheads="1" noChangeShapeType="1" noTextEdit="1"/>
              </p:cNvSpPr>
              <p:nvPr/>
            </p:nvSpPr>
            <p:spPr>
              <a:xfrm>
                <a:off x="5051695" y="518874"/>
                <a:ext cx="3528977" cy="414337"/>
              </a:xfrm>
              <a:prstGeom prst="rect">
                <a:avLst/>
              </a:prstGeom>
              <a:blipFill>
                <a:blip r:embed="rId13"/>
                <a:stretch>
                  <a:fillRect l="-864" r="-691" b="-63235"/>
                </a:stretch>
              </a:blipFill>
              <a:ln>
                <a:noFill/>
              </a:ln>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9AE3B4A-9BC6-4A7E-8FED-2D0D744C26B4}"/>
              </a:ext>
            </a:extLst>
          </p:cNvPr>
          <p:cNvCxnSpPr>
            <a:cxnSpLocks/>
          </p:cNvCxnSpPr>
          <p:nvPr/>
        </p:nvCxnSpPr>
        <p:spPr>
          <a:xfrm>
            <a:off x="4327601" y="2165930"/>
            <a:ext cx="718526"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7300" fill="hold"/>
                                        <p:tgtEl>
                                          <p:spTgt spid="5"/>
                                        </p:tgtEl>
                                      </p:cBhvr>
                                    </p:cmd>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1"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04"/>
                                        </p:tgtEl>
                                        <p:attrNameLst>
                                          <p:attrName>style.visibility</p:attrName>
                                        </p:attrNameLst>
                                      </p:cBhvr>
                                      <p:to>
                                        <p:strVal val="visible"/>
                                      </p:to>
                                    </p:set>
                                  </p:childTnLst>
                                </p:cTn>
                              </p:par>
                              <p:par>
                                <p:cTn id="32" presetID="1" presetClass="mediacall" presetSubtype="0" fill="hold" nodeType="withEffect">
                                  <p:stCondLst>
                                    <p:cond delay="0"/>
                                  </p:stCondLst>
                                  <p:childTnLst>
                                    <p:cmd type="call" cmd="playFrom(0.0)">
                                      <p:cBhvr>
                                        <p:cTn id="33" dur="74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5"/>
                </p:tgtEl>
              </p:cMediaNode>
            </p:video>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5"/>
                                        </p:tgtEl>
                                      </p:cBhvr>
                                    </p:cmd>
                                  </p:childTnLst>
                                </p:cTn>
                              </p:par>
                            </p:childTnLst>
                          </p:cTn>
                        </p:par>
                      </p:childTnLst>
                    </p:cTn>
                  </p:par>
                </p:childTnLst>
              </p:cTn>
              <p:nextCondLst>
                <p:cond evt="onClick" delay="0">
                  <p:tgtEl>
                    <p:spTgt spid="5"/>
                  </p:tgtEl>
                </p:cond>
              </p:nextCondLst>
            </p:seq>
            <p:video>
              <p:cMediaNode vol="80000">
                <p:cTn id="40" repeatCount="2000" fill="hold" display="0">
                  <p:stCondLst>
                    <p:cond delay="indefinite"/>
                  </p:stCondLst>
                </p:cTn>
                <p:tgtEl>
                  <p:spTgt spid="8"/>
                </p:tgtEl>
              </p:cMediaNode>
            </p:video>
            <p:seq concurrent="1" nextAc="seek">
              <p:cTn id="41" restart="whenNotActive" fill="hold" evtFilter="cancelBubble" nodeType="interactiveSeq">
                <p:stCondLst>
                  <p:cond evt="onClick" delay="0">
                    <p:tgtEl>
                      <p:spTgt spid="8"/>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8"/>
                                        </p:tgtEl>
                                      </p:cBhvr>
                                    </p:cmd>
                                  </p:childTnLst>
                                </p:cTn>
                              </p:par>
                            </p:childTnLst>
                          </p:cTn>
                        </p:par>
                      </p:childTnLst>
                    </p:cTn>
                  </p:par>
                </p:childTnLst>
              </p:cTn>
              <p:nextCondLst>
                <p:cond evt="onClick" delay="0">
                  <p:tgtEl>
                    <p:spTgt spid="8"/>
                  </p:tgtEl>
                </p:cond>
              </p:nextCondLst>
            </p:seq>
          </p:childTnLst>
        </p:cTn>
      </p:par>
    </p:tnLst>
    <p:bldLst>
      <p:bldP spid="507" grpId="0"/>
      <p:bldP spid="503" grpId="0"/>
      <p:bldP spid="504" grpId="0"/>
      <p:bldP spid="3" grpId="0"/>
      <p:bldP spid="10" grpId="0"/>
      <p:bldP spid="11" grpId="0"/>
      <p:bldP spid="12" grpId="0"/>
      <p:bldP spid="1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E53A491-AD87-4633-9E08-49BD84D22749}"/>
              </a:ext>
            </a:extLst>
          </p:cNvPr>
          <p:cNvPicPr>
            <a:picLocks noChangeAspect="1"/>
          </p:cNvPicPr>
          <p:nvPr/>
        </p:nvPicPr>
        <p:blipFill>
          <a:blip r:embed="rId3"/>
          <a:stretch>
            <a:fillRect/>
          </a:stretch>
        </p:blipFill>
        <p:spPr>
          <a:xfrm>
            <a:off x="1113942" y="1523854"/>
            <a:ext cx="6916115" cy="2095792"/>
          </a:xfrm>
          <a:prstGeom prst="rect">
            <a:avLst/>
          </a:prstGeom>
        </p:spPr>
      </p:pic>
      <p:sp>
        <p:nvSpPr>
          <p:cNvPr id="4" name="Google Shape;502;p51">
            <a:extLst>
              <a:ext uri="{FF2B5EF4-FFF2-40B4-BE49-F238E27FC236}">
                <a16:creationId xmlns:a16="http://schemas.microsoft.com/office/drawing/2014/main" id="{2443BC70-8365-449E-8DAF-7A48F6B72DC0}"/>
              </a:ext>
            </a:extLst>
          </p:cNvPr>
          <p:cNvSpPr txBox="1">
            <a:spLocks/>
          </p:cNvSpPr>
          <p:nvPr/>
        </p:nvSpPr>
        <p:spPr>
          <a:xfrm>
            <a:off x="576479" y="79410"/>
            <a:ext cx="7796212"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GB" sz="3600" b="1" dirty="0">
                <a:solidFill>
                  <a:schemeClr val="tx1">
                    <a:lumMod val="50000"/>
                  </a:schemeClr>
                </a:solidFill>
                <a:latin typeface="Google Sans" panose="020B0503030502040204" pitchFamily="34" charset="0"/>
              </a:rPr>
              <a:t>Adaptive Speedup Preferred in all videos of a user study</a:t>
            </a:r>
          </a:p>
        </p:txBody>
      </p:sp>
    </p:spTree>
    <p:extLst>
      <p:ext uri="{BB962C8B-B14F-4D97-AF65-F5344CB8AC3E}">
        <p14:creationId xmlns:p14="http://schemas.microsoft.com/office/powerpoint/2010/main" val="1949724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9;p53">
            <a:extLst>
              <a:ext uri="{FF2B5EF4-FFF2-40B4-BE49-F238E27FC236}">
                <a16:creationId xmlns:a16="http://schemas.microsoft.com/office/drawing/2014/main" id="{83630D19-F086-4A54-9ED8-EC2C7E4E3F18}"/>
              </a:ext>
            </a:extLst>
          </p:cNvPr>
          <p:cNvSpPr txBox="1"/>
          <p:nvPr/>
        </p:nvSpPr>
        <p:spPr>
          <a:xfrm>
            <a:off x="140967" y="297805"/>
            <a:ext cx="8862065" cy="536700"/>
          </a:xfrm>
          <a:prstGeom prst="rect">
            <a:avLst/>
          </a:prstGeom>
          <a:noFill/>
          <a:ln>
            <a:noFill/>
          </a:ln>
        </p:spPr>
        <p:txBody>
          <a:bodyPr spcFirstLastPara="1" wrap="square" lIns="91425" tIns="91425" rIns="91425" bIns="91425" anchor="t" anchorCtr="0">
            <a:noAutofit/>
          </a:bodyPr>
          <a:lstStyle/>
          <a:p>
            <a:pPr algn="ctr">
              <a:buSzPts val="2400"/>
            </a:pPr>
            <a:r>
              <a:rPr lang="en-GB" sz="3600" b="1" dirty="0">
                <a:solidFill>
                  <a:schemeClr val="dk1"/>
                </a:solidFill>
                <a:latin typeface="Google Sans" panose="020B0503030502040204" pitchFamily="34" charset="0"/>
              </a:rPr>
              <a:t>Generalization to Slowed Down Videos</a:t>
            </a:r>
            <a:endParaRPr lang="en-US" b="1" dirty="0">
              <a:solidFill>
                <a:schemeClr val="dk1"/>
              </a:solidFill>
              <a:latin typeface="Google Sans" panose="020B0503030502040204" pitchFamily="34" charset="0"/>
            </a:endParaRPr>
          </a:p>
        </p:txBody>
      </p:sp>
      <p:pic>
        <p:nvPicPr>
          <p:cNvPr id="3" name="dance-speediness (1)">
            <a:hlinkClick r:id="" action="ppaction://media"/>
            <a:extLst>
              <a:ext uri="{FF2B5EF4-FFF2-40B4-BE49-F238E27FC236}">
                <a16:creationId xmlns:a16="http://schemas.microsoft.com/office/drawing/2014/main" id="{3808C819-7A1B-44DD-BAE0-6214B3569F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21746" y="1450146"/>
            <a:ext cx="3022600" cy="2413000"/>
          </a:xfrm>
          <a:prstGeom prst="rect">
            <a:avLst/>
          </a:prstGeom>
        </p:spPr>
      </p:pic>
    </p:spTree>
    <p:extLst>
      <p:ext uri="{BB962C8B-B14F-4D97-AF65-F5344CB8AC3E}">
        <p14:creationId xmlns:p14="http://schemas.microsoft.com/office/powerpoint/2010/main" val="206180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5" name="Picture 14">
            <a:extLst>
              <a:ext uri="{FF2B5EF4-FFF2-40B4-BE49-F238E27FC236}">
                <a16:creationId xmlns:a16="http://schemas.microsoft.com/office/drawing/2014/main" id="{DCEACE64-65C2-4E5E-8144-2F2AD275E697}"/>
              </a:ext>
            </a:extLst>
          </p:cNvPr>
          <p:cNvPicPr>
            <a:picLocks noChangeAspect="1"/>
          </p:cNvPicPr>
          <p:nvPr/>
        </p:nvPicPr>
        <p:blipFill rotWithShape="1">
          <a:blip r:embed="rId4"/>
          <a:srcRect t="80290"/>
          <a:stretch/>
        </p:blipFill>
        <p:spPr>
          <a:xfrm>
            <a:off x="2680485" y="4709887"/>
            <a:ext cx="3412133" cy="362069"/>
          </a:xfrm>
          <a:prstGeom prst="rect">
            <a:avLst/>
          </a:prstGeom>
        </p:spPr>
      </p:pic>
      <p:sp>
        <p:nvSpPr>
          <p:cNvPr id="4" name="Rectangle 3"/>
          <p:cNvSpPr/>
          <p:nvPr/>
        </p:nvSpPr>
        <p:spPr>
          <a:xfrm>
            <a:off x="2714042" y="4491009"/>
            <a:ext cx="3325091" cy="18842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Google Shape;519;p53"/>
          <p:cNvSpPr txBox="1"/>
          <p:nvPr/>
        </p:nvSpPr>
        <p:spPr>
          <a:xfrm>
            <a:off x="1436579" y="110105"/>
            <a:ext cx="6516185" cy="536700"/>
          </a:xfrm>
          <a:prstGeom prst="rect">
            <a:avLst/>
          </a:prstGeom>
          <a:noFill/>
          <a:ln>
            <a:noFill/>
          </a:ln>
        </p:spPr>
        <p:txBody>
          <a:bodyPr spcFirstLastPara="1" wrap="square" lIns="91425" tIns="91425" rIns="91425" bIns="91425" anchor="t" anchorCtr="0">
            <a:noAutofit/>
          </a:bodyPr>
          <a:lstStyle/>
          <a:p>
            <a:pPr algn="ctr">
              <a:buSzPts val="2400"/>
            </a:pPr>
            <a:r>
              <a:rPr lang="en-US" sz="3600" b="1" dirty="0">
                <a:solidFill>
                  <a:schemeClr val="dk1"/>
                </a:solidFill>
                <a:latin typeface="Google Sans" panose="020B0503030502040204" pitchFamily="34" charset="0"/>
              </a:rPr>
              <a:t>Other </a:t>
            </a:r>
            <a:r>
              <a:rPr lang="en" sz="3600" b="1" dirty="0">
                <a:solidFill>
                  <a:schemeClr val="dk1"/>
                </a:solidFill>
                <a:latin typeface="Google Sans" panose="020B0503030502040204" pitchFamily="34" charset="0"/>
              </a:rPr>
              <a:t>self supervised tasks</a:t>
            </a:r>
            <a:endParaRPr lang="en-US" b="1" dirty="0">
              <a:solidFill>
                <a:schemeClr val="dk1"/>
              </a:solidFill>
              <a:latin typeface="Google Sans" panose="020B0503030502040204" pitchFamily="34" charset="0"/>
            </a:endParaRPr>
          </a:p>
        </p:txBody>
      </p:sp>
      <p:sp>
        <p:nvSpPr>
          <p:cNvPr id="46" name="TextBox 45">
            <a:extLst>
              <a:ext uri="{FF2B5EF4-FFF2-40B4-BE49-F238E27FC236}">
                <a16:creationId xmlns:a16="http://schemas.microsoft.com/office/drawing/2014/main" id="{6521D222-5C28-4471-BD86-A1B5337D8F1A}"/>
              </a:ext>
            </a:extLst>
          </p:cNvPr>
          <p:cNvSpPr txBox="1"/>
          <p:nvPr/>
        </p:nvSpPr>
        <p:spPr>
          <a:xfrm>
            <a:off x="1537494" y="2510457"/>
            <a:ext cx="56981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C00000"/>
                </a:solidFill>
                <a:effectLst>
                  <a:outerShdw blurRad="38100" dist="38100" dir="2700000" algn="tl">
                    <a:srgbClr val="000000">
                      <a:alpha val="43137"/>
                    </a:srgbClr>
                  </a:outerShdw>
                </a:effectLst>
                <a:latin typeface="Google Sans" panose="020B0503030502040204" pitchFamily="34" charset="0"/>
              </a:rPr>
              <a:t>Self Supervised</a:t>
            </a:r>
            <a:r>
              <a:rPr lang="en-US" dirty="0">
                <a:solidFill>
                  <a:srgbClr val="C00000"/>
                </a:solidFill>
                <a:effectLst>
                  <a:outerShdw blurRad="38100" dist="38100" dir="2700000" algn="tl">
                    <a:srgbClr val="000000">
                      <a:alpha val="43137"/>
                    </a:srgbClr>
                  </a:outerShdw>
                </a:effectLst>
                <a:latin typeface="Google Sans" panose="020B0503030502040204" pitchFamily="34" charset="0"/>
              </a:rPr>
              <a:t> </a:t>
            </a:r>
            <a:r>
              <a:rPr lang="en-US" sz="2400" dirty="0">
                <a:solidFill>
                  <a:srgbClr val="C00000"/>
                </a:solidFill>
                <a:effectLst>
                  <a:outerShdw blurRad="38100" dist="38100" dir="2700000" algn="tl">
                    <a:srgbClr val="000000">
                      <a:alpha val="43137"/>
                    </a:srgbClr>
                  </a:outerShdw>
                </a:effectLst>
                <a:latin typeface="Google Sans" panose="020B0503030502040204" pitchFamily="34" charset="0"/>
              </a:rPr>
              <a:t>Action Recognition</a:t>
            </a:r>
          </a:p>
        </p:txBody>
      </p:sp>
      <p:pic>
        <p:nvPicPr>
          <p:cNvPr id="24" name="Picture 23" descr="A screenshot of a cell phone&#10;&#10;Description generated with very high confidence">
            <a:extLst>
              <a:ext uri="{FF2B5EF4-FFF2-40B4-BE49-F238E27FC236}">
                <a16:creationId xmlns:a16="http://schemas.microsoft.com/office/drawing/2014/main" id="{9471D944-9F0E-1E40-BE58-37DF237CC4DE}"/>
              </a:ext>
            </a:extLst>
          </p:cNvPr>
          <p:cNvPicPr>
            <a:picLocks noChangeAspect="1"/>
          </p:cNvPicPr>
          <p:nvPr/>
        </p:nvPicPr>
        <p:blipFill rotWithShape="1">
          <a:blip r:embed="rId5">
            <a:clrChange>
              <a:clrFrom>
                <a:srgbClr val="FFFFFF"/>
              </a:clrFrom>
              <a:clrTo>
                <a:srgbClr val="FFFFFF">
                  <a:alpha val="0"/>
                </a:srgbClr>
              </a:clrTo>
            </a:clrChange>
          </a:blip>
          <a:srcRect b="-15904"/>
          <a:stretch/>
        </p:blipFill>
        <p:spPr>
          <a:xfrm>
            <a:off x="2695867" y="2959832"/>
            <a:ext cx="3360044" cy="1981284"/>
          </a:xfrm>
          <a:prstGeom prst="rect">
            <a:avLst/>
          </a:prstGeom>
        </p:spPr>
      </p:pic>
      <p:pic>
        <p:nvPicPr>
          <p:cNvPr id="3" name="Picture 2" descr="A picture containing screenshot&#10;&#10;Description automatically generated">
            <a:extLst>
              <a:ext uri="{FF2B5EF4-FFF2-40B4-BE49-F238E27FC236}">
                <a16:creationId xmlns:a16="http://schemas.microsoft.com/office/drawing/2014/main" id="{A863DA38-B8F2-40EB-B55D-893335890092}"/>
              </a:ext>
            </a:extLst>
          </p:cNvPr>
          <p:cNvPicPr>
            <a:picLocks noChangeAspect="1"/>
          </p:cNvPicPr>
          <p:nvPr/>
        </p:nvPicPr>
        <p:blipFill rotWithShape="1">
          <a:blip r:embed="rId6"/>
          <a:srcRect l="2663" t="15462" b="16398"/>
          <a:stretch/>
        </p:blipFill>
        <p:spPr>
          <a:xfrm>
            <a:off x="2563091" y="1035633"/>
            <a:ext cx="6324710" cy="1004454"/>
          </a:xfrm>
          <a:prstGeom prst="rect">
            <a:avLst/>
          </a:prstGeom>
        </p:spPr>
      </p:pic>
      <p:cxnSp>
        <p:nvCxnSpPr>
          <p:cNvPr id="6" name="Straight Arrow Connector 5">
            <a:extLst>
              <a:ext uri="{FF2B5EF4-FFF2-40B4-BE49-F238E27FC236}">
                <a16:creationId xmlns:a16="http://schemas.microsoft.com/office/drawing/2014/main" id="{E9312CD5-9CC9-4073-A950-6FDC8B4134E9}"/>
              </a:ext>
            </a:extLst>
          </p:cNvPr>
          <p:cNvCxnSpPr>
            <a:cxnSpLocks/>
            <a:stCxn id="2" idx="3"/>
          </p:cNvCxnSpPr>
          <p:nvPr/>
        </p:nvCxnSpPr>
        <p:spPr>
          <a:xfrm flipH="1">
            <a:off x="4142510" y="2091532"/>
            <a:ext cx="1297891" cy="479929"/>
          </a:xfrm>
          <a:prstGeom prst="straightConnector1">
            <a:avLst/>
          </a:prstGeom>
          <a:ln w="28575">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6A551C-22BD-46B8-AA22-6C7253ACA725}"/>
              </a:ext>
            </a:extLst>
          </p:cNvPr>
          <p:cNvSpPr txBox="1"/>
          <p:nvPr/>
        </p:nvSpPr>
        <p:spPr>
          <a:xfrm>
            <a:off x="138112" y="1209090"/>
            <a:ext cx="21747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Google Sans" panose="020B0503030502040204" pitchFamily="34" charset="0"/>
              </a:rPr>
              <a:t>Train </a:t>
            </a:r>
            <a:r>
              <a:rPr lang="en-US" sz="2400" dirty="0" err="1">
                <a:latin typeface="Google Sans" panose="020B0503030502040204" pitchFamily="34" charset="0"/>
              </a:rPr>
              <a:t>SpeedNet</a:t>
            </a:r>
            <a:endParaRPr lang="en-US" sz="2400" dirty="0">
              <a:latin typeface="Google Sans" panose="020B0503030502040204" pitchFamily="34" charset="0"/>
            </a:endParaRPr>
          </a:p>
        </p:txBody>
      </p:sp>
      <p:sp>
        <p:nvSpPr>
          <p:cNvPr id="2" name="Oval 1">
            <a:extLst>
              <a:ext uri="{FF2B5EF4-FFF2-40B4-BE49-F238E27FC236}">
                <a16:creationId xmlns:a16="http://schemas.microsoft.com/office/drawing/2014/main" id="{4B10853E-64C8-1644-A73F-A797DFBF9800}"/>
              </a:ext>
            </a:extLst>
          </p:cNvPr>
          <p:cNvSpPr/>
          <p:nvPr/>
        </p:nvSpPr>
        <p:spPr>
          <a:xfrm>
            <a:off x="5229092" y="808107"/>
            <a:ext cx="1442907" cy="1503626"/>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Google Shape;473;p48">
            <a:extLst>
              <a:ext uri="{FF2B5EF4-FFF2-40B4-BE49-F238E27FC236}">
                <a16:creationId xmlns:a16="http://schemas.microsoft.com/office/drawing/2014/main" id="{91095339-8E73-AF47-86B9-582E25BABE7F}"/>
              </a:ext>
            </a:extLst>
          </p:cNvPr>
          <p:cNvCxnSpPr>
            <a:cxnSpLocks/>
          </p:cNvCxnSpPr>
          <p:nvPr/>
        </p:nvCxnSpPr>
        <p:spPr>
          <a:xfrm flipH="1">
            <a:off x="503017" y="2439156"/>
            <a:ext cx="8069931" cy="21361"/>
          </a:xfrm>
          <a:prstGeom prst="straightConnector1">
            <a:avLst/>
          </a:prstGeom>
          <a:noFill/>
          <a:ln w="19050" cap="flat" cmpd="sng">
            <a:solidFill>
              <a:schemeClr val="tx1"/>
            </a:solidFill>
            <a:prstDash val="dash"/>
            <a:miter lim="400000"/>
            <a:headEnd type="none" w="sm" len="sm"/>
            <a:tailEnd type="none" w="sm" len="sm"/>
          </a:ln>
        </p:spPr>
      </p:cxnSp>
      <p:sp>
        <p:nvSpPr>
          <p:cNvPr id="14" name="Oval 13">
            <a:extLst>
              <a:ext uri="{FF2B5EF4-FFF2-40B4-BE49-F238E27FC236}">
                <a16:creationId xmlns:a16="http://schemas.microsoft.com/office/drawing/2014/main" id="{BB11834A-575A-478A-A223-2D736EAADE8F}"/>
              </a:ext>
            </a:extLst>
          </p:cNvPr>
          <p:cNvSpPr/>
          <p:nvPr/>
        </p:nvSpPr>
        <p:spPr>
          <a:xfrm>
            <a:off x="4687152" y="4441069"/>
            <a:ext cx="1405467" cy="28830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0DBA0895-D34F-4D00-883C-3AF8DDD4EB3E}"/>
                  </a:ext>
                </a:extLst>
              </p14:cNvPr>
              <p14:cNvContentPartPr/>
              <p14:nvPr/>
            </p14:nvContentPartPr>
            <p14:xfrm>
              <a:off x="5281848" y="1391493"/>
              <a:ext cx="65160" cy="59400"/>
            </p14:xfrm>
          </p:contentPart>
        </mc:Choice>
        <mc:Fallback xmlns="">
          <p:pic>
            <p:nvPicPr>
              <p:cNvPr id="5" name="Ink 4">
                <a:extLst>
                  <a:ext uri="{FF2B5EF4-FFF2-40B4-BE49-F238E27FC236}">
                    <a16:creationId xmlns:a16="http://schemas.microsoft.com/office/drawing/2014/main" id="{0DBA0895-D34F-4D00-883C-3AF8DDD4EB3E}"/>
                  </a:ext>
                </a:extLst>
              </p:cNvPr>
              <p:cNvPicPr/>
              <p:nvPr/>
            </p:nvPicPr>
            <p:blipFill>
              <a:blip r:embed="rId17"/>
              <a:stretch>
                <a:fillRect/>
              </a:stretch>
            </p:blipFill>
            <p:spPr>
              <a:xfrm>
                <a:off x="5273208" y="1382853"/>
                <a:ext cx="82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F0A0D689-814A-4C70-A0D6-685EB9180B31}"/>
                  </a:ext>
                </a:extLst>
              </p14:cNvPr>
              <p14:cNvContentPartPr/>
              <p14:nvPr/>
            </p14:nvContentPartPr>
            <p14:xfrm>
              <a:off x="5252273" y="1382585"/>
              <a:ext cx="148320" cy="370800"/>
            </p14:xfrm>
          </p:contentPart>
        </mc:Choice>
        <mc:Fallback xmlns="">
          <p:pic>
            <p:nvPicPr>
              <p:cNvPr id="8" name="Ink 7">
                <a:extLst>
                  <a:ext uri="{FF2B5EF4-FFF2-40B4-BE49-F238E27FC236}">
                    <a16:creationId xmlns:a16="http://schemas.microsoft.com/office/drawing/2014/main" id="{F0A0D689-814A-4C70-A0D6-685EB9180B31}"/>
                  </a:ext>
                </a:extLst>
              </p:cNvPr>
              <p:cNvPicPr/>
              <p:nvPr/>
            </p:nvPicPr>
            <p:blipFill>
              <a:blip r:embed="rId19"/>
              <a:stretch>
                <a:fillRect/>
              </a:stretch>
            </p:blipFill>
            <p:spPr>
              <a:xfrm>
                <a:off x="5243633" y="1373945"/>
                <a:ext cx="165960" cy="388440"/>
              </a:xfrm>
              <a:prstGeom prst="rect">
                <a:avLst/>
              </a:prstGeom>
            </p:spPr>
          </p:pic>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heel(1)">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p:bldP spid="32" grpId="0"/>
      <p:bldP spid="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3" name="100m-constant (1)">
            <a:hlinkClick r:id="" action="ppaction://media"/>
            <a:extLst>
              <a:ext uri="{FF2B5EF4-FFF2-40B4-BE49-F238E27FC236}">
                <a16:creationId xmlns:a16="http://schemas.microsoft.com/office/drawing/2014/main" id="{4FBD3665-262F-4644-94A4-74948DF5DCC6}"/>
              </a:ext>
            </a:extLst>
          </p:cNvPr>
          <p:cNvPicPr>
            <a:picLocks noChangeAspect="1"/>
          </p:cNvPicPr>
          <p:nvPr>
            <a:videoFile r:link="rId2"/>
            <p:extLst>
              <p:ext uri="{DAA4B4D4-6D71-4841-9C94-3DE7FCFB9230}">
                <p14:media xmlns:p14="http://schemas.microsoft.com/office/powerpoint/2010/main" r:embed="rId3">
                  <p14:trim st="2700"/>
                </p14:media>
              </p:ext>
            </p:extLst>
          </p:nvPr>
        </p:nvPicPr>
        <p:blipFill>
          <a:blip r:embed="rId7"/>
          <a:stretch>
            <a:fillRect/>
          </a:stretch>
        </p:blipFill>
        <p:spPr>
          <a:xfrm>
            <a:off x="964301" y="1415229"/>
            <a:ext cx="2617254" cy="2258726"/>
          </a:xfrm>
          <a:prstGeom prst="rect">
            <a:avLst/>
          </a:prstGeom>
        </p:spPr>
      </p:pic>
      <p:sp>
        <p:nvSpPr>
          <p:cNvPr id="16" name="TextBox 15">
            <a:extLst>
              <a:ext uri="{FF2B5EF4-FFF2-40B4-BE49-F238E27FC236}">
                <a16:creationId xmlns:a16="http://schemas.microsoft.com/office/drawing/2014/main" id="{4D668FEF-7F46-4012-98EB-3CF5BB3A9676}"/>
              </a:ext>
            </a:extLst>
          </p:cNvPr>
          <p:cNvSpPr txBox="1"/>
          <p:nvPr/>
        </p:nvSpPr>
        <p:spPr>
          <a:xfrm>
            <a:off x="566178" y="787620"/>
            <a:ext cx="34248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solidFill>
                  <a:schemeClr val="tx1">
                    <a:lumMod val="50000"/>
                  </a:schemeClr>
                </a:solidFill>
                <a:latin typeface="Google Sans" panose="020B0503030502040204" pitchFamily="34" charset="0"/>
              </a:rPr>
              <a:t>Uniform</a:t>
            </a:r>
            <a:r>
              <a:rPr lang="en-US" sz="2400" dirty="0">
                <a:solidFill>
                  <a:schemeClr val="tx1">
                    <a:lumMod val="50000"/>
                  </a:schemeClr>
                </a:solidFill>
                <a:latin typeface="Google Sans" panose="020B0503030502040204" pitchFamily="34" charset="0"/>
              </a:rPr>
              <a:t> Speed Up (2x)</a:t>
            </a:r>
          </a:p>
        </p:txBody>
      </p:sp>
      <p:sp>
        <p:nvSpPr>
          <p:cNvPr id="26" name="TextBox 25">
            <a:extLst>
              <a:ext uri="{FF2B5EF4-FFF2-40B4-BE49-F238E27FC236}">
                <a16:creationId xmlns:a16="http://schemas.microsoft.com/office/drawing/2014/main" id="{F0E2ED47-576E-314F-95CE-01B2AEA2E588}"/>
              </a:ext>
            </a:extLst>
          </p:cNvPr>
          <p:cNvSpPr txBox="1"/>
          <p:nvPr/>
        </p:nvSpPr>
        <p:spPr>
          <a:xfrm>
            <a:off x="5270800" y="787620"/>
            <a:ext cx="3628734" cy="461665"/>
          </a:xfrm>
          <a:prstGeom prst="rect">
            <a:avLst/>
          </a:prstGeom>
          <a:solidFill>
            <a:srgbClr val="FFFFFF"/>
          </a:solidFill>
        </p:spPr>
        <p:txBody>
          <a:bodyPr wrap="square" rtlCol="0">
            <a:spAutoFit/>
          </a:bodyPr>
          <a:lstStyle/>
          <a:p>
            <a:r>
              <a:rPr lang="en-US" sz="2400" b="1" dirty="0">
                <a:solidFill>
                  <a:schemeClr val="accent4"/>
                </a:solidFill>
                <a:latin typeface="Google Sans Medium"/>
              </a:rPr>
              <a:t>Adaptive </a:t>
            </a:r>
            <a:r>
              <a:rPr lang="en-US" sz="2400" dirty="0">
                <a:solidFill>
                  <a:schemeClr val="tx1">
                    <a:lumMod val="50000"/>
                  </a:schemeClr>
                </a:solidFill>
                <a:latin typeface="Google Sans Medium"/>
              </a:rPr>
              <a:t>speed up (2x)</a:t>
            </a:r>
          </a:p>
        </p:txBody>
      </p:sp>
      <p:cxnSp>
        <p:nvCxnSpPr>
          <p:cNvPr id="469" name="Google Shape;469;p48"/>
          <p:cNvCxnSpPr/>
          <p:nvPr/>
        </p:nvCxnSpPr>
        <p:spPr>
          <a:xfrm>
            <a:off x="9340433" y="451038"/>
            <a:ext cx="0" cy="4619400"/>
          </a:xfrm>
          <a:prstGeom prst="straightConnector1">
            <a:avLst/>
          </a:prstGeom>
          <a:noFill/>
          <a:ln w="9525" cap="flat" cmpd="sng">
            <a:solidFill>
              <a:srgbClr val="CCCCCC"/>
            </a:solidFill>
            <a:prstDash val="solid"/>
            <a:round/>
            <a:headEnd type="none" w="sm" len="sm"/>
            <a:tailEnd type="none" w="sm" len="sm"/>
          </a:ln>
        </p:spPr>
      </p:cxnSp>
      <p:sp>
        <p:nvSpPr>
          <p:cNvPr id="21" name="TextBox 20">
            <a:extLst>
              <a:ext uri="{FF2B5EF4-FFF2-40B4-BE49-F238E27FC236}">
                <a16:creationId xmlns:a16="http://schemas.microsoft.com/office/drawing/2014/main" id="{A1A586AC-DA6E-4441-956D-1D7340C661D2}"/>
              </a:ext>
            </a:extLst>
          </p:cNvPr>
          <p:cNvSpPr txBox="1"/>
          <p:nvPr/>
        </p:nvSpPr>
        <p:spPr>
          <a:xfrm>
            <a:off x="3393250" y="4006214"/>
            <a:ext cx="5726733" cy="492443"/>
          </a:xfrm>
          <a:prstGeom prst="rect">
            <a:avLst/>
          </a:prstGeom>
          <a:noFill/>
        </p:spPr>
        <p:txBody>
          <a:bodyPr wrap="square" rtlCol="0">
            <a:spAutoFit/>
          </a:bodyPr>
          <a:lstStyle/>
          <a:p>
            <a:pPr marL="457200" indent="-457200" algn="ctr">
              <a:buFont typeface="Arial" panose="020B0604020202020204" pitchFamily="34" charset="0"/>
              <a:buChar char="•"/>
            </a:pPr>
            <a:r>
              <a:rPr lang="en-US" sz="2600" dirty="0">
                <a:solidFill>
                  <a:schemeClr val="accent1"/>
                </a:solidFill>
                <a:latin typeface="Google Sans Medium"/>
              </a:rPr>
              <a:t>Self-supervised action recognition</a:t>
            </a:r>
          </a:p>
        </p:txBody>
      </p:sp>
      <p:sp>
        <p:nvSpPr>
          <p:cNvPr id="22" name="TextBox 21">
            <a:extLst>
              <a:ext uri="{FF2B5EF4-FFF2-40B4-BE49-F238E27FC236}">
                <a16:creationId xmlns:a16="http://schemas.microsoft.com/office/drawing/2014/main" id="{A874038F-5A54-425E-9CAE-683298D59E0C}"/>
              </a:ext>
            </a:extLst>
          </p:cNvPr>
          <p:cNvSpPr txBox="1"/>
          <p:nvPr/>
        </p:nvSpPr>
        <p:spPr>
          <a:xfrm>
            <a:off x="3473625" y="4498657"/>
            <a:ext cx="3426906" cy="492443"/>
          </a:xfrm>
          <a:prstGeom prst="rect">
            <a:avLst/>
          </a:prstGeom>
          <a:solidFill>
            <a:srgbClr val="FFFFFF"/>
          </a:solidFill>
        </p:spPr>
        <p:txBody>
          <a:bodyPr wrap="square" rtlCol="0">
            <a:spAutoFit/>
          </a:bodyPr>
          <a:lstStyle/>
          <a:p>
            <a:pPr marL="457200" indent="-457200">
              <a:buFont typeface="Arial" panose="020B0604020202020204" pitchFamily="34" charset="0"/>
              <a:buChar char="•"/>
            </a:pPr>
            <a:r>
              <a:rPr lang="en-US" sz="2600" dirty="0">
                <a:solidFill>
                  <a:schemeClr val="accent1"/>
                </a:solidFill>
                <a:latin typeface="Google Sans Medium"/>
              </a:rPr>
              <a:t>Video retrieval</a:t>
            </a:r>
          </a:p>
        </p:txBody>
      </p:sp>
      <p:sp>
        <p:nvSpPr>
          <p:cNvPr id="18" name="Google Shape;463;p47">
            <a:extLst>
              <a:ext uri="{FF2B5EF4-FFF2-40B4-BE49-F238E27FC236}">
                <a16:creationId xmlns:a16="http://schemas.microsoft.com/office/drawing/2014/main" id="{BC09425C-951D-BA40-B3C7-7F2000F53F4C}"/>
              </a:ext>
            </a:extLst>
          </p:cNvPr>
          <p:cNvSpPr txBox="1">
            <a:spLocks/>
          </p:cNvSpPr>
          <p:nvPr/>
        </p:nvSpPr>
        <p:spPr>
          <a:xfrm>
            <a:off x="91223" y="182006"/>
            <a:ext cx="8952988" cy="4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b="1" dirty="0">
                <a:solidFill>
                  <a:schemeClr val="tx1">
                    <a:lumMod val="50000"/>
                  </a:schemeClr>
                </a:solidFill>
                <a:latin typeface="Google Sans" panose="020B0503030502040204"/>
              </a:rPr>
              <a:t>Automatically predict </a:t>
            </a:r>
            <a:r>
              <a:rPr lang="en" sz="3600" b="1" dirty="0">
                <a:solidFill>
                  <a:srgbClr val="C00000"/>
                </a:solidFill>
                <a:latin typeface="Google Sans" panose="020B0503030502040204"/>
              </a:rPr>
              <a:t>“</a:t>
            </a:r>
            <a:r>
              <a:rPr lang="en-US" sz="3600" b="1" dirty="0">
                <a:solidFill>
                  <a:srgbClr val="C00000"/>
                </a:solidFill>
                <a:latin typeface="Google Sans" panose="020B0503030502040204"/>
              </a:rPr>
              <a:t>speediness”</a:t>
            </a:r>
          </a:p>
        </p:txBody>
      </p:sp>
      <p:cxnSp>
        <p:nvCxnSpPr>
          <p:cNvPr id="12" name="Straight Arrow Connector 11">
            <a:extLst>
              <a:ext uri="{FF2B5EF4-FFF2-40B4-BE49-F238E27FC236}">
                <a16:creationId xmlns:a16="http://schemas.microsoft.com/office/drawing/2014/main" id="{4990E8CC-DB27-A74C-AE56-0A976F158F32}"/>
              </a:ext>
            </a:extLst>
          </p:cNvPr>
          <p:cNvCxnSpPr>
            <a:cxnSpLocks/>
          </p:cNvCxnSpPr>
          <p:nvPr/>
        </p:nvCxnSpPr>
        <p:spPr>
          <a:xfrm>
            <a:off x="3655755" y="2165930"/>
            <a:ext cx="1863668"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a:xfrm>
            <a:off x="1159164" y="1311566"/>
            <a:ext cx="2146865" cy="245459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H="1">
            <a:off x="1079525" y="1325421"/>
            <a:ext cx="2276470" cy="244074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100m-adaptive (1)">
            <a:hlinkClick r:id="" action="ppaction://media"/>
            <a:extLst>
              <a:ext uri="{FF2B5EF4-FFF2-40B4-BE49-F238E27FC236}">
                <a16:creationId xmlns:a16="http://schemas.microsoft.com/office/drawing/2014/main" id="{22994D02-CB66-46A5-8F4F-4B34510DA1F2}"/>
              </a:ext>
            </a:extLst>
          </p:cNvPr>
          <p:cNvPicPr>
            <a:picLocks noChangeAspect="1"/>
          </p:cNvPicPr>
          <p:nvPr>
            <a:videoFile r:link="rId2"/>
            <p:extLst>
              <p:ext uri="{DAA4B4D4-6D71-4841-9C94-3DE7FCFB9230}">
                <p14:media xmlns:p14="http://schemas.microsoft.com/office/powerpoint/2010/main" r:embed="rId4">
                  <p14:trim st="2700"/>
                </p14:media>
              </p:ext>
            </p:extLst>
          </p:nvPr>
        </p:nvPicPr>
        <p:blipFill>
          <a:blip r:embed="rId8"/>
          <a:stretch>
            <a:fillRect/>
          </a:stretch>
        </p:blipFill>
        <p:spPr>
          <a:xfrm>
            <a:off x="5607809" y="1415230"/>
            <a:ext cx="2617255" cy="2258727"/>
          </a:xfrm>
          <a:prstGeom prst="rect">
            <a:avLst/>
          </a:prstGeom>
        </p:spPr>
      </p:pic>
      <p:cxnSp>
        <p:nvCxnSpPr>
          <p:cNvPr id="28" name="Straight Connector 27">
            <a:extLst>
              <a:ext uri="{FF2B5EF4-FFF2-40B4-BE49-F238E27FC236}">
                <a16:creationId xmlns:a16="http://schemas.microsoft.com/office/drawing/2014/main" id="{12BC649B-0D0C-4352-A25D-D274E460700D}"/>
              </a:ext>
            </a:extLst>
          </p:cNvPr>
          <p:cNvCxnSpPr>
            <a:cxnSpLocks/>
          </p:cNvCxnSpPr>
          <p:nvPr/>
        </p:nvCxnSpPr>
        <p:spPr>
          <a:xfrm>
            <a:off x="5446993" y="2677177"/>
            <a:ext cx="1181129" cy="105693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E873BD-733A-4FCF-B8DA-3D6C828250FD}"/>
              </a:ext>
            </a:extLst>
          </p:cNvPr>
          <p:cNvCxnSpPr>
            <a:cxnSpLocks/>
          </p:cNvCxnSpPr>
          <p:nvPr/>
        </p:nvCxnSpPr>
        <p:spPr>
          <a:xfrm flipV="1">
            <a:off x="6614033" y="1325914"/>
            <a:ext cx="1879527" cy="2362846"/>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Google Shape;473;p48">
            <a:extLst>
              <a:ext uri="{FF2B5EF4-FFF2-40B4-BE49-F238E27FC236}">
                <a16:creationId xmlns:a16="http://schemas.microsoft.com/office/drawing/2014/main" id="{0D1685FD-4081-4E7C-8DC4-1C789218B122}"/>
              </a:ext>
            </a:extLst>
          </p:cNvPr>
          <p:cNvCxnSpPr>
            <a:cxnSpLocks/>
          </p:cNvCxnSpPr>
          <p:nvPr/>
        </p:nvCxnSpPr>
        <p:spPr>
          <a:xfrm flipH="1">
            <a:off x="532751" y="3890467"/>
            <a:ext cx="8069931" cy="21361"/>
          </a:xfrm>
          <a:prstGeom prst="straightConnector1">
            <a:avLst/>
          </a:prstGeom>
          <a:noFill/>
          <a:ln w="19050" cap="flat" cmpd="sng">
            <a:solidFill>
              <a:schemeClr val="tx1"/>
            </a:solidFill>
            <a:prstDash val="dash"/>
            <a:miter lim="400000"/>
            <a:headEnd type="none" w="sm" len="sm"/>
            <a:tailEnd type="none" w="sm" len="sm"/>
          </a:ln>
        </p:spPr>
      </p:cxnSp>
      <p:sp>
        <p:nvSpPr>
          <p:cNvPr id="36" name="TextBox 35">
            <a:extLst>
              <a:ext uri="{FF2B5EF4-FFF2-40B4-BE49-F238E27FC236}">
                <a16:creationId xmlns:a16="http://schemas.microsoft.com/office/drawing/2014/main" id="{3C7BFF20-FB91-4DC0-99FF-ED40E637ACF4}"/>
              </a:ext>
            </a:extLst>
          </p:cNvPr>
          <p:cNvSpPr txBox="1"/>
          <p:nvPr/>
        </p:nvSpPr>
        <p:spPr>
          <a:xfrm>
            <a:off x="-885791" y="4024227"/>
            <a:ext cx="56981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u="sng" dirty="0">
                <a:solidFill>
                  <a:srgbClr val="C00000"/>
                </a:solidFill>
                <a:effectLst>
                  <a:outerShdw blurRad="38100" dist="38100" dir="2700000" algn="tl">
                    <a:srgbClr val="000000">
                      <a:alpha val="43137"/>
                    </a:srgbClr>
                  </a:outerShdw>
                </a:effectLst>
                <a:latin typeface="Google Sans" panose="020B0503030502040204" pitchFamily="34" charset="0"/>
              </a:rPr>
              <a:t>Other Applications:</a:t>
            </a:r>
          </a:p>
        </p:txBody>
      </p:sp>
    </p:spTree>
    <p:custDataLst>
      <p:tags r:id="rId1"/>
    </p:custDataLst>
    <p:extLst>
      <p:ext uri="{BB962C8B-B14F-4D97-AF65-F5344CB8AC3E}">
        <p14:creationId xmlns:p14="http://schemas.microsoft.com/office/powerpoint/2010/main" val="319670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1"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mediacall" presetSubtype="0" fill="hold" nodeType="withEffect">
                                  <p:stCondLst>
                                    <p:cond delay="0"/>
                                  </p:stCondLst>
                                  <p:childTnLst>
                                    <p:cmd type="call" cmd="playFrom(0.0)">
                                      <p:cBhvr>
                                        <p:cTn id="31" dur="8339" fill="hold"/>
                                        <p:tgtEl>
                                          <p:spTgt spid="9"/>
                                        </p:tgtEl>
                                      </p:cBhvr>
                                    </p:cmd>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5" fill="hold" display="0">
                  <p:stCondLst>
                    <p:cond delay="indefinite"/>
                  </p:stCondLst>
                </p:cTn>
                <p:tgtEl>
                  <p:spTgt spid="9"/>
                </p:tgtEl>
              </p:cMediaNode>
            </p:video>
            <p:video>
              <p:cMediaNode vol="80000">
                <p:cTn id="56" fill="hold" display="0">
                  <p:stCondLst>
                    <p:cond delay="indefinite"/>
                  </p:stCondLst>
                </p:cTn>
                <p:tgtEl>
                  <p:spTgt spid="3"/>
                </p:tgtEl>
              </p:cMediaNode>
            </p:video>
            <p:seq concurrent="1" nextAc="seek">
              <p:cTn id="57" restart="whenNotActive" fill="hold" evtFilter="cancelBubble" nodeType="interactiveSeq">
                <p:stCondLst>
                  <p:cond evt="onClick" delay="0">
                    <p:tgtEl>
                      <p:spTgt spid="3"/>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3"/>
                                        </p:tgtEl>
                                      </p:cBhvr>
                                    </p:cmd>
                                  </p:childTnLst>
                                </p:cTn>
                              </p:par>
                            </p:childTnLst>
                          </p:cTn>
                        </p:par>
                      </p:childTnLst>
                    </p:cTn>
                  </p:par>
                </p:childTnLst>
              </p:cTn>
              <p:nextCondLst>
                <p:cond evt="onClick" delay="0">
                  <p:tgtEl>
                    <p:spTgt spid="3"/>
                  </p:tgtEl>
                </p:cond>
              </p:nextCondLst>
            </p:seq>
          </p:childTnLst>
        </p:cTn>
      </p:par>
    </p:tnLst>
    <p:bldLst>
      <p:bldP spid="16" grpId="0"/>
      <p:bldP spid="26" grpId="0" animBg="1"/>
      <p:bldP spid="21" grpId="0"/>
      <p:bldP spid="22" grpId="0" animBg="1"/>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3"/>
          <p:cNvSpPr txBox="1"/>
          <p:nvPr/>
        </p:nvSpPr>
        <p:spPr>
          <a:xfrm>
            <a:off x="138112" y="-144281"/>
            <a:ext cx="9617529" cy="536700"/>
          </a:xfrm>
          <a:prstGeom prst="rect">
            <a:avLst/>
          </a:prstGeom>
          <a:noFill/>
          <a:ln>
            <a:noFill/>
          </a:ln>
        </p:spPr>
        <p:txBody>
          <a:bodyPr spcFirstLastPara="1" wrap="square" lIns="91425" tIns="91425" rIns="91425" bIns="91425" anchor="t" anchorCtr="0">
            <a:noAutofit/>
          </a:bodyPr>
          <a:lstStyle/>
          <a:p>
            <a:pPr algn="ctr">
              <a:buSzPts val="2400"/>
            </a:pPr>
            <a:r>
              <a:rPr lang="en-US" sz="3600" b="1" dirty="0">
                <a:solidFill>
                  <a:schemeClr val="dk1"/>
                </a:solidFill>
                <a:latin typeface="Google Sans" panose="020B0503030502040204" pitchFamily="34" charset="0"/>
              </a:rPr>
              <a:t>Other </a:t>
            </a:r>
            <a:r>
              <a:rPr lang="en" sz="3600" b="1" dirty="0">
                <a:solidFill>
                  <a:schemeClr val="dk1"/>
                </a:solidFill>
                <a:latin typeface="Google Sans" panose="020B0503030502040204" pitchFamily="34" charset="0"/>
              </a:rPr>
              <a:t>self supervised tasks: </a:t>
            </a:r>
          </a:p>
          <a:p>
            <a:pPr algn="ctr">
              <a:buSzPts val="2400"/>
            </a:pPr>
            <a:r>
              <a:rPr lang="en-US" sz="3600" b="1" dirty="0">
                <a:solidFill>
                  <a:schemeClr val="dk1"/>
                </a:solidFill>
                <a:latin typeface="Google Sans" panose="020B0503030502040204" pitchFamily="34" charset="0"/>
              </a:rPr>
              <a:t>Video Retrieval</a:t>
            </a:r>
            <a:endParaRPr lang="en-US" b="1" dirty="0">
              <a:solidFill>
                <a:schemeClr val="dk1"/>
              </a:solidFill>
              <a:latin typeface="Google Sans" panose="020B0503030502040204" pitchFamily="34" charset="0"/>
            </a:endParaRPr>
          </a:p>
        </p:txBody>
      </p:sp>
      <p:pic>
        <p:nvPicPr>
          <p:cNvPr id="3" name="Picture 2" descr="A picture containing screenshot&#10;&#10;Description automatically generated">
            <a:extLst>
              <a:ext uri="{FF2B5EF4-FFF2-40B4-BE49-F238E27FC236}">
                <a16:creationId xmlns:a16="http://schemas.microsoft.com/office/drawing/2014/main" id="{A863DA38-B8F2-40EB-B55D-893335890092}"/>
              </a:ext>
            </a:extLst>
          </p:cNvPr>
          <p:cNvPicPr>
            <a:picLocks noChangeAspect="1"/>
          </p:cNvPicPr>
          <p:nvPr/>
        </p:nvPicPr>
        <p:blipFill rotWithShape="1">
          <a:blip r:embed="rId4"/>
          <a:srcRect l="2663" t="15462" b="16398"/>
          <a:stretch/>
        </p:blipFill>
        <p:spPr>
          <a:xfrm>
            <a:off x="2563091" y="1035633"/>
            <a:ext cx="6324710" cy="1004454"/>
          </a:xfrm>
          <a:prstGeom prst="rect">
            <a:avLst/>
          </a:prstGeom>
        </p:spPr>
      </p:pic>
      <p:cxnSp>
        <p:nvCxnSpPr>
          <p:cNvPr id="30" name="Straight Arrow Connector 29">
            <a:extLst>
              <a:ext uri="{FF2B5EF4-FFF2-40B4-BE49-F238E27FC236}">
                <a16:creationId xmlns:a16="http://schemas.microsoft.com/office/drawing/2014/main" id="{5C76C6FD-46DF-4731-B9E4-FC3D2AFEBC34}"/>
              </a:ext>
            </a:extLst>
          </p:cNvPr>
          <p:cNvCxnSpPr>
            <a:cxnSpLocks/>
            <a:stCxn id="36" idx="0"/>
          </p:cNvCxnSpPr>
          <p:nvPr/>
        </p:nvCxnSpPr>
        <p:spPr>
          <a:xfrm flipV="1">
            <a:off x="914937" y="1939303"/>
            <a:ext cx="5993017" cy="521784"/>
          </a:xfrm>
          <a:prstGeom prst="straightConnector1">
            <a:avLst/>
          </a:prstGeom>
          <a:ln w="2857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6A551C-22BD-46B8-AA22-6C7253ACA725}"/>
              </a:ext>
            </a:extLst>
          </p:cNvPr>
          <p:cNvSpPr txBox="1"/>
          <p:nvPr/>
        </p:nvSpPr>
        <p:spPr>
          <a:xfrm>
            <a:off x="138112" y="1209090"/>
            <a:ext cx="21747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Google Sans" panose="020B0503030502040204" pitchFamily="34" charset="0"/>
              </a:rPr>
              <a:t>Train </a:t>
            </a:r>
            <a:r>
              <a:rPr lang="en-US" sz="2400" dirty="0" err="1">
                <a:latin typeface="Google Sans" panose="020B0503030502040204" pitchFamily="34" charset="0"/>
              </a:rPr>
              <a:t>SpeedNet</a:t>
            </a:r>
            <a:endParaRPr lang="en-US" sz="2400" dirty="0">
              <a:latin typeface="Google Sans" panose="020B0503030502040204" pitchFamily="34" charset="0"/>
            </a:endParaRPr>
          </a:p>
        </p:txBody>
      </p:sp>
      <p:sp>
        <p:nvSpPr>
          <p:cNvPr id="36" name="Google Shape;530;p53">
            <a:extLst>
              <a:ext uri="{FF2B5EF4-FFF2-40B4-BE49-F238E27FC236}">
                <a16:creationId xmlns:a16="http://schemas.microsoft.com/office/drawing/2014/main" id="{BBDBC203-666D-47B0-9B81-586E0E7A843F}"/>
              </a:ext>
            </a:extLst>
          </p:cNvPr>
          <p:cNvSpPr/>
          <p:nvPr/>
        </p:nvSpPr>
        <p:spPr>
          <a:xfrm>
            <a:off x="629781" y="2461087"/>
            <a:ext cx="570311" cy="266210"/>
          </a:xfrm>
          <a:prstGeom prst="rect">
            <a:avLst/>
          </a:prstGeom>
          <a:noFill/>
          <a:ln>
            <a:noFill/>
          </a:ln>
        </p:spPr>
        <p:txBody>
          <a:bodyPr spcFirstLastPara="1" wrap="square" lIns="19050" tIns="19050" rIns="19050" bIns="19050" anchor="t" anchorCtr="0">
            <a:noAutofit/>
          </a:bodyPr>
          <a:lstStyle/>
          <a:p>
            <a:pPr marL="0" marR="0" lvl="0" indent="0" algn="l" rtl="0">
              <a:lnSpc>
                <a:spcPct val="130000"/>
              </a:lnSpc>
              <a:spcBef>
                <a:spcPts val="0"/>
              </a:spcBef>
              <a:spcAft>
                <a:spcPts val="0"/>
              </a:spcAft>
              <a:buClr>
                <a:schemeClr val="dk1"/>
              </a:buClr>
              <a:buSzPts val="1100"/>
              <a:buFont typeface="Arial"/>
              <a:buNone/>
            </a:pPr>
            <a:r>
              <a:rPr lang="en" b="0" i="0" u="none" strike="noStrike" cap="none" dirty="0">
                <a:solidFill>
                  <a:srgbClr val="5F6368"/>
                </a:solidFill>
                <a:latin typeface="Google Sans" panose="020B0503030502040204" pitchFamily="34" charset="0"/>
                <a:sym typeface="Arial"/>
              </a:rPr>
              <a:t>Query</a:t>
            </a:r>
            <a:endParaRPr b="0" i="0" u="none" strike="noStrike" cap="none" dirty="0">
              <a:solidFill>
                <a:srgbClr val="5F6368"/>
              </a:solidFill>
              <a:latin typeface="Google Sans" panose="020B0503030502040204" pitchFamily="34" charset="0"/>
              <a:sym typeface="Arial"/>
            </a:endParaRPr>
          </a:p>
        </p:txBody>
      </p:sp>
      <p:sp>
        <p:nvSpPr>
          <p:cNvPr id="37" name="Google Shape;531;p53">
            <a:extLst>
              <a:ext uri="{FF2B5EF4-FFF2-40B4-BE49-F238E27FC236}">
                <a16:creationId xmlns:a16="http://schemas.microsoft.com/office/drawing/2014/main" id="{FCF9376B-FBD0-46BA-9686-A2C52F143B95}"/>
              </a:ext>
            </a:extLst>
          </p:cNvPr>
          <p:cNvSpPr/>
          <p:nvPr/>
        </p:nvSpPr>
        <p:spPr>
          <a:xfrm>
            <a:off x="1339714" y="2494038"/>
            <a:ext cx="2652079" cy="370495"/>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b="0" i="0" u="none" strike="noStrike" cap="none" dirty="0">
                <a:solidFill>
                  <a:srgbClr val="5F6368"/>
                </a:solidFill>
                <a:latin typeface="Google Sans" panose="020B0503030502040204" pitchFamily="34" charset="0"/>
                <a:sym typeface="Arial"/>
              </a:rPr>
              <a:t>Retrieved top-3 results (Within)</a:t>
            </a:r>
            <a:endParaRPr lang="en-US" b="0" i="0" u="none" strike="noStrike" cap="none" dirty="0">
              <a:solidFill>
                <a:srgbClr val="5F6368"/>
              </a:solidFill>
              <a:latin typeface="Google Sans" panose="020B0503030502040204" pitchFamily="34" charset="0"/>
            </a:endParaRPr>
          </a:p>
        </p:txBody>
      </p:sp>
      <p:pic>
        <p:nvPicPr>
          <p:cNvPr id="62" name="Google Shape;542;p55">
            <a:extLst>
              <a:ext uri="{FF2B5EF4-FFF2-40B4-BE49-F238E27FC236}">
                <a16:creationId xmlns:a16="http://schemas.microsoft.com/office/drawing/2014/main" id="{92C43667-3F82-446B-BC3B-302A4F88C49D}"/>
              </a:ext>
            </a:extLst>
          </p:cNvPr>
          <p:cNvPicPr preferRelativeResize="0"/>
          <p:nvPr/>
        </p:nvPicPr>
        <p:blipFill>
          <a:blip r:embed="rId5">
            <a:alphaModFix/>
          </a:blip>
          <a:stretch>
            <a:fillRect/>
          </a:stretch>
        </p:blipFill>
        <p:spPr>
          <a:xfrm>
            <a:off x="5520548" y="2752047"/>
            <a:ext cx="729338" cy="729886"/>
          </a:xfrm>
          <a:prstGeom prst="rect">
            <a:avLst/>
          </a:prstGeom>
          <a:noFill/>
          <a:ln>
            <a:noFill/>
          </a:ln>
        </p:spPr>
      </p:pic>
      <p:pic>
        <p:nvPicPr>
          <p:cNvPr id="63" name="Google Shape;543;p55">
            <a:extLst>
              <a:ext uri="{FF2B5EF4-FFF2-40B4-BE49-F238E27FC236}">
                <a16:creationId xmlns:a16="http://schemas.microsoft.com/office/drawing/2014/main" id="{EFE897F4-73D0-4A11-BF22-C9A6C53DEFEE}"/>
              </a:ext>
            </a:extLst>
          </p:cNvPr>
          <p:cNvPicPr preferRelativeResize="0"/>
          <p:nvPr/>
        </p:nvPicPr>
        <p:blipFill>
          <a:blip r:embed="rId6">
            <a:alphaModFix/>
          </a:blip>
          <a:stretch>
            <a:fillRect/>
          </a:stretch>
        </p:blipFill>
        <p:spPr>
          <a:xfrm>
            <a:off x="6438370" y="2752085"/>
            <a:ext cx="729338" cy="729886"/>
          </a:xfrm>
          <a:prstGeom prst="rect">
            <a:avLst/>
          </a:prstGeom>
          <a:noFill/>
          <a:ln>
            <a:noFill/>
          </a:ln>
        </p:spPr>
      </p:pic>
      <p:pic>
        <p:nvPicPr>
          <p:cNvPr id="64" name="Google Shape;544;p55">
            <a:extLst>
              <a:ext uri="{FF2B5EF4-FFF2-40B4-BE49-F238E27FC236}">
                <a16:creationId xmlns:a16="http://schemas.microsoft.com/office/drawing/2014/main" id="{ACA28137-AEB8-4156-BE9F-0B236A7C5FE9}"/>
              </a:ext>
            </a:extLst>
          </p:cNvPr>
          <p:cNvPicPr preferRelativeResize="0"/>
          <p:nvPr/>
        </p:nvPicPr>
        <p:blipFill>
          <a:blip r:embed="rId7">
            <a:alphaModFix/>
          </a:blip>
          <a:stretch>
            <a:fillRect/>
          </a:stretch>
        </p:blipFill>
        <p:spPr>
          <a:xfrm>
            <a:off x="7255155" y="2752085"/>
            <a:ext cx="729338" cy="729886"/>
          </a:xfrm>
          <a:prstGeom prst="rect">
            <a:avLst/>
          </a:prstGeom>
          <a:noFill/>
          <a:ln>
            <a:noFill/>
          </a:ln>
        </p:spPr>
      </p:pic>
      <p:pic>
        <p:nvPicPr>
          <p:cNvPr id="65" name="Google Shape;545;p55">
            <a:extLst>
              <a:ext uri="{FF2B5EF4-FFF2-40B4-BE49-F238E27FC236}">
                <a16:creationId xmlns:a16="http://schemas.microsoft.com/office/drawing/2014/main" id="{2B47A7A1-DF92-4D90-8E3A-9BD7471BF8F9}"/>
              </a:ext>
            </a:extLst>
          </p:cNvPr>
          <p:cNvPicPr preferRelativeResize="0"/>
          <p:nvPr/>
        </p:nvPicPr>
        <p:blipFill>
          <a:blip r:embed="rId8">
            <a:alphaModFix/>
          </a:blip>
          <a:stretch>
            <a:fillRect/>
          </a:stretch>
        </p:blipFill>
        <p:spPr>
          <a:xfrm>
            <a:off x="8071957" y="2752076"/>
            <a:ext cx="729338" cy="729886"/>
          </a:xfrm>
          <a:prstGeom prst="rect">
            <a:avLst/>
          </a:prstGeom>
          <a:noFill/>
          <a:ln>
            <a:noFill/>
          </a:ln>
        </p:spPr>
      </p:pic>
      <p:cxnSp>
        <p:nvCxnSpPr>
          <p:cNvPr id="25" name="Google Shape;473;p48">
            <a:extLst>
              <a:ext uri="{FF2B5EF4-FFF2-40B4-BE49-F238E27FC236}">
                <a16:creationId xmlns:a16="http://schemas.microsoft.com/office/drawing/2014/main" id="{91095339-8E73-AF47-86B9-582E25BABE7F}"/>
              </a:ext>
            </a:extLst>
          </p:cNvPr>
          <p:cNvCxnSpPr>
            <a:cxnSpLocks/>
          </p:cNvCxnSpPr>
          <p:nvPr/>
        </p:nvCxnSpPr>
        <p:spPr>
          <a:xfrm flipH="1">
            <a:off x="449221" y="2360933"/>
            <a:ext cx="8069931" cy="21361"/>
          </a:xfrm>
          <a:prstGeom prst="straightConnector1">
            <a:avLst/>
          </a:prstGeom>
          <a:noFill/>
          <a:ln w="19050" cap="flat" cmpd="sng">
            <a:solidFill>
              <a:schemeClr val="tx1"/>
            </a:solidFill>
            <a:prstDash val="dash"/>
            <a:miter lim="400000"/>
            <a:headEnd type="none" w="sm" len="sm"/>
            <a:tailEnd type="none" w="sm" len="sm"/>
          </a:ln>
        </p:spPr>
      </p:cxnSp>
      <p:sp>
        <p:nvSpPr>
          <p:cNvPr id="7" name="Oval 6">
            <a:extLst>
              <a:ext uri="{FF2B5EF4-FFF2-40B4-BE49-F238E27FC236}">
                <a16:creationId xmlns:a16="http://schemas.microsoft.com/office/drawing/2014/main" id="{271CB0BB-A0CA-774E-A51A-161D44BD6E4C}"/>
              </a:ext>
            </a:extLst>
          </p:cNvPr>
          <p:cNvSpPr/>
          <p:nvPr/>
        </p:nvSpPr>
        <p:spPr>
          <a:xfrm>
            <a:off x="6927241" y="799367"/>
            <a:ext cx="386540" cy="1477174"/>
          </a:xfrm>
          <a:prstGeom prst="ellips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937670F-17E0-DC43-B951-ADC87E4CA7A9}"/>
              </a:ext>
            </a:extLst>
          </p:cNvPr>
          <p:cNvPicPr>
            <a:picLocks noChangeAspect="1"/>
          </p:cNvPicPr>
          <p:nvPr/>
        </p:nvPicPr>
        <p:blipFill>
          <a:blip r:embed="rId9"/>
          <a:stretch>
            <a:fillRect/>
          </a:stretch>
        </p:blipFill>
        <p:spPr>
          <a:xfrm>
            <a:off x="3106161" y="2743627"/>
            <a:ext cx="730799" cy="730799"/>
          </a:xfrm>
          <a:prstGeom prst="rect">
            <a:avLst/>
          </a:prstGeom>
        </p:spPr>
      </p:pic>
      <p:pic>
        <p:nvPicPr>
          <p:cNvPr id="19" name="Picture 18">
            <a:extLst>
              <a:ext uri="{FF2B5EF4-FFF2-40B4-BE49-F238E27FC236}">
                <a16:creationId xmlns:a16="http://schemas.microsoft.com/office/drawing/2014/main" id="{422BE2AA-5036-7B49-B6A7-BAACDB524CBB}"/>
              </a:ext>
            </a:extLst>
          </p:cNvPr>
          <p:cNvPicPr>
            <a:picLocks noChangeAspect="1"/>
          </p:cNvPicPr>
          <p:nvPr/>
        </p:nvPicPr>
        <p:blipFill>
          <a:blip r:embed="rId10"/>
          <a:stretch>
            <a:fillRect/>
          </a:stretch>
        </p:blipFill>
        <p:spPr>
          <a:xfrm>
            <a:off x="2287940" y="2745841"/>
            <a:ext cx="730799" cy="730799"/>
          </a:xfrm>
          <a:prstGeom prst="rect">
            <a:avLst/>
          </a:prstGeom>
        </p:spPr>
      </p:pic>
      <p:pic>
        <p:nvPicPr>
          <p:cNvPr id="21" name="Picture 20">
            <a:extLst>
              <a:ext uri="{FF2B5EF4-FFF2-40B4-BE49-F238E27FC236}">
                <a16:creationId xmlns:a16="http://schemas.microsoft.com/office/drawing/2014/main" id="{DD396EDD-56C2-9144-A026-CA23E5603515}"/>
              </a:ext>
            </a:extLst>
          </p:cNvPr>
          <p:cNvPicPr>
            <a:picLocks noChangeAspect="1"/>
          </p:cNvPicPr>
          <p:nvPr/>
        </p:nvPicPr>
        <p:blipFill>
          <a:blip r:embed="rId11"/>
          <a:stretch>
            <a:fillRect/>
          </a:stretch>
        </p:blipFill>
        <p:spPr>
          <a:xfrm>
            <a:off x="1467935" y="2746445"/>
            <a:ext cx="730799" cy="730799"/>
          </a:xfrm>
          <a:prstGeom prst="rect">
            <a:avLst/>
          </a:prstGeom>
        </p:spPr>
      </p:pic>
      <p:pic>
        <p:nvPicPr>
          <p:cNvPr id="23" name="Picture 22">
            <a:extLst>
              <a:ext uri="{FF2B5EF4-FFF2-40B4-BE49-F238E27FC236}">
                <a16:creationId xmlns:a16="http://schemas.microsoft.com/office/drawing/2014/main" id="{23D9B5B2-E8D1-AA4E-96AB-D654DD5563C8}"/>
              </a:ext>
            </a:extLst>
          </p:cNvPr>
          <p:cNvPicPr>
            <a:picLocks noChangeAspect="1"/>
          </p:cNvPicPr>
          <p:nvPr/>
        </p:nvPicPr>
        <p:blipFill>
          <a:blip r:embed="rId12"/>
          <a:stretch>
            <a:fillRect/>
          </a:stretch>
        </p:blipFill>
        <p:spPr>
          <a:xfrm>
            <a:off x="554752" y="2743627"/>
            <a:ext cx="730799" cy="730799"/>
          </a:xfrm>
          <a:prstGeom prst="rect">
            <a:avLst/>
          </a:prstGeom>
        </p:spPr>
      </p:pic>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0DBA0895-D34F-4D00-883C-3AF8DDD4EB3E}"/>
                  </a:ext>
                </a:extLst>
              </p14:cNvPr>
              <p14:cNvContentPartPr/>
              <p14:nvPr/>
            </p14:nvContentPartPr>
            <p14:xfrm>
              <a:off x="5281848" y="1391493"/>
              <a:ext cx="65160" cy="59400"/>
            </p14:xfrm>
          </p:contentPart>
        </mc:Choice>
        <mc:Fallback xmlns="">
          <p:pic>
            <p:nvPicPr>
              <p:cNvPr id="5" name="Ink 4">
                <a:extLst>
                  <a:ext uri="{FF2B5EF4-FFF2-40B4-BE49-F238E27FC236}">
                    <a16:creationId xmlns:a16="http://schemas.microsoft.com/office/drawing/2014/main" id="{0DBA0895-D34F-4D00-883C-3AF8DDD4EB3E}"/>
                  </a:ext>
                </a:extLst>
              </p:cNvPr>
              <p:cNvPicPr/>
              <p:nvPr/>
            </p:nvPicPr>
            <p:blipFill>
              <a:blip r:embed="rId17"/>
              <a:stretch>
                <a:fillRect/>
              </a:stretch>
            </p:blipFill>
            <p:spPr>
              <a:xfrm>
                <a:off x="5273208" y="1382853"/>
                <a:ext cx="82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F0A0D689-814A-4C70-A0D6-685EB9180B31}"/>
                  </a:ext>
                </a:extLst>
              </p14:cNvPr>
              <p14:cNvContentPartPr/>
              <p14:nvPr/>
            </p14:nvContentPartPr>
            <p14:xfrm>
              <a:off x="5252273" y="1382585"/>
              <a:ext cx="148320" cy="370800"/>
            </p14:xfrm>
          </p:contentPart>
        </mc:Choice>
        <mc:Fallback xmlns="">
          <p:pic>
            <p:nvPicPr>
              <p:cNvPr id="8" name="Ink 7">
                <a:extLst>
                  <a:ext uri="{FF2B5EF4-FFF2-40B4-BE49-F238E27FC236}">
                    <a16:creationId xmlns:a16="http://schemas.microsoft.com/office/drawing/2014/main" id="{F0A0D689-814A-4C70-A0D6-685EB9180B31}"/>
                  </a:ext>
                </a:extLst>
              </p:cNvPr>
              <p:cNvPicPr/>
              <p:nvPr/>
            </p:nvPicPr>
            <p:blipFill>
              <a:blip r:embed="rId19"/>
              <a:stretch>
                <a:fillRect/>
              </a:stretch>
            </p:blipFill>
            <p:spPr>
              <a:xfrm>
                <a:off x="5243633" y="1373945"/>
                <a:ext cx="1659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93AB0D70-E99A-47BF-9BEB-2A39BEBA6E0D}"/>
                  </a:ext>
                </a:extLst>
              </p14:cNvPr>
              <p14:cNvContentPartPr/>
              <p14:nvPr/>
            </p14:nvContentPartPr>
            <p14:xfrm>
              <a:off x="5128387" y="4976559"/>
              <a:ext cx="360" cy="360"/>
            </p14:xfrm>
          </p:contentPart>
        </mc:Choice>
        <mc:Fallback xmlns="">
          <p:pic>
            <p:nvPicPr>
              <p:cNvPr id="10" name="Ink 9">
                <a:extLst>
                  <a:ext uri="{FF2B5EF4-FFF2-40B4-BE49-F238E27FC236}">
                    <a16:creationId xmlns:a16="http://schemas.microsoft.com/office/drawing/2014/main" id="{93AB0D70-E99A-47BF-9BEB-2A39BEBA6E0D}"/>
                  </a:ext>
                </a:extLst>
              </p:cNvPr>
              <p:cNvPicPr/>
              <p:nvPr/>
            </p:nvPicPr>
            <p:blipFill>
              <a:blip r:embed="rId21"/>
              <a:stretch>
                <a:fillRect/>
              </a:stretch>
            </p:blipFill>
            <p:spPr>
              <a:xfrm>
                <a:off x="5119387" y="4967559"/>
                <a:ext cx="18000" cy="18000"/>
              </a:xfrm>
              <a:prstGeom prst="rect">
                <a:avLst/>
              </a:prstGeom>
            </p:spPr>
          </p:pic>
        </mc:Fallback>
      </mc:AlternateContent>
      <p:sp>
        <p:nvSpPr>
          <p:cNvPr id="31" name="Google Shape;531;p53">
            <a:extLst>
              <a:ext uri="{FF2B5EF4-FFF2-40B4-BE49-F238E27FC236}">
                <a16:creationId xmlns:a16="http://schemas.microsoft.com/office/drawing/2014/main" id="{270F18A1-76D3-4608-AB5D-9D53E2CA8E9C}"/>
              </a:ext>
            </a:extLst>
          </p:cNvPr>
          <p:cNvSpPr/>
          <p:nvPr/>
        </p:nvSpPr>
        <p:spPr>
          <a:xfrm>
            <a:off x="6338769" y="2514970"/>
            <a:ext cx="2652079" cy="370495"/>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b="0" i="0" u="none" strike="noStrike" cap="none" dirty="0">
                <a:solidFill>
                  <a:srgbClr val="5F6368"/>
                </a:solidFill>
                <a:latin typeface="Google Sans" panose="020B0503030502040204" pitchFamily="34" charset="0"/>
                <a:sym typeface="Arial"/>
              </a:rPr>
              <a:t>Retrieved top-3 results (Across)</a:t>
            </a:r>
            <a:endParaRPr lang="en-US" b="0" i="0" u="none" strike="noStrike" cap="none" dirty="0">
              <a:solidFill>
                <a:srgbClr val="5F6368"/>
              </a:solidFill>
              <a:latin typeface="Google Sans" panose="020B0503030502040204" pitchFamily="34" charset="0"/>
            </a:endParaRPr>
          </a:p>
        </p:txBody>
      </p:sp>
      <p:sp>
        <p:nvSpPr>
          <p:cNvPr id="33" name="Google Shape;530;p53">
            <a:extLst>
              <a:ext uri="{FF2B5EF4-FFF2-40B4-BE49-F238E27FC236}">
                <a16:creationId xmlns:a16="http://schemas.microsoft.com/office/drawing/2014/main" id="{0ED9C5F2-3FB7-4BDB-BFA6-8AB1E5E2200E}"/>
              </a:ext>
            </a:extLst>
          </p:cNvPr>
          <p:cNvSpPr/>
          <p:nvPr/>
        </p:nvSpPr>
        <p:spPr>
          <a:xfrm>
            <a:off x="5566905" y="2480352"/>
            <a:ext cx="570311" cy="266210"/>
          </a:xfrm>
          <a:prstGeom prst="rect">
            <a:avLst/>
          </a:prstGeom>
          <a:noFill/>
          <a:ln>
            <a:noFill/>
          </a:ln>
        </p:spPr>
        <p:txBody>
          <a:bodyPr spcFirstLastPara="1" wrap="square" lIns="19050" tIns="19050" rIns="19050" bIns="19050" anchor="t" anchorCtr="0">
            <a:noAutofit/>
          </a:bodyPr>
          <a:lstStyle/>
          <a:p>
            <a:pPr marL="0" marR="0" lvl="0" indent="0" algn="l" rtl="0">
              <a:lnSpc>
                <a:spcPct val="130000"/>
              </a:lnSpc>
              <a:spcBef>
                <a:spcPts val="0"/>
              </a:spcBef>
              <a:spcAft>
                <a:spcPts val="0"/>
              </a:spcAft>
              <a:buClr>
                <a:schemeClr val="dk1"/>
              </a:buClr>
              <a:buSzPts val="1100"/>
              <a:buFont typeface="Arial"/>
              <a:buNone/>
            </a:pPr>
            <a:r>
              <a:rPr lang="en" b="0" i="0" u="none" strike="noStrike" cap="none" dirty="0">
                <a:solidFill>
                  <a:srgbClr val="5F6368"/>
                </a:solidFill>
                <a:latin typeface="Google Sans" panose="020B0503030502040204" pitchFamily="34" charset="0"/>
                <a:sym typeface="Arial"/>
              </a:rPr>
              <a:t>Query</a:t>
            </a:r>
            <a:endParaRPr b="0" i="0" u="none" strike="noStrike" cap="none" dirty="0">
              <a:solidFill>
                <a:srgbClr val="5F6368"/>
              </a:solidFill>
              <a:latin typeface="Google Sans" panose="020B0503030502040204" pitchFamily="34" charset="0"/>
              <a:sym typeface="Arial"/>
            </a:endParaRPr>
          </a:p>
        </p:txBody>
      </p:sp>
      <p:pic>
        <p:nvPicPr>
          <p:cNvPr id="40" name="Google Shape;546;p55">
            <a:extLst>
              <a:ext uri="{FF2B5EF4-FFF2-40B4-BE49-F238E27FC236}">
                <a16:creationId xmlns:a16="http://schemas.microsoft.com/office/drawing/2014/main" id="{26FE68B9-24D1-4763-8B53-FDCEC289613B}"/>
              </a:ext>
            </a:extLst>
          </p:cNvPr>
          <p:cNvPicPr preferRelativeResize="0"/>
          <p:nvPr/>
        </p:nvPicPr>
        <p:blipFill>
          <a:blip r:embed="rId22">
            <a:alphaModFix/>
          </a:blip>
          <a:stretch>
            <a:fillRect/>
          </a:stretch>
        </p:blipFill>
        <p:spPr>
          <a:xfrm>
            <a:off x="6438369" y="3514399"/>
            <a:ext cx="732504" cy="731520"/>
          </a:xfrm>
          <a:prstGeom prst="rect">
            <a:avLst/>
          </a:prstGeom>
          <a:noFill/>
          <a:ln>
            <a:noFill/>
          </a:ln>
        </p:spPr>
      </p:pic>
      <p:pic>
        <p:nvPicPr>
          <p:cNvPr id="41" name="Google Shape;547;p55">
            <a:extLst>
              <a:ext uri="{FF2B5EF4-FFF2-40B4-BE49-F238E27FC236}">
                <a16:creationId xmlns:a16="http://schemas.microsoft.com/office/drawing/2014/main" id="{DEF46C07-DCB1-486A-9C0F-129FACF8BA4C}"/>
              </a:ext>
            </a:extLst>
          </p:cNvPr>
          <p:cNvPicPr preferRelativeResize="0"/>
          <p:nvPr/>
        </p:nvPicPr>
        <p:blipFill>
          <a:blip r:embed="rId23">
            <a:alphaModFix/>
          </a:blip>
          <a:stretch>
            <a:fillRect/>
          </a:stretch>
        </p:blipFill>
        <p:spPr>
          <a:xfrm>
            <a:off x="7255167" y="3514399"/>
            <a:ext cx="732504" cy="731520"/>
          </a:xfrm>
          <a:prstGeom prst="rect">
            <a:avLst/>
          </a:prstGeom>
          <a:noFill/>
          <a:ln>
            <a:noFill/>
          </a:ln>
        </p:spPr>
      </p:pic>
      <p:pic>
        <p:nvPicPr>
          <p:cNvPr id="42" name="Google Shape;548;p55">
            <a:extLst>
              <a:ext uri="{FF2B5EF4-FFF2-40B4-BE49-F238E27FC236}">
                <a16:creationId xmlns:a16="http://schemas.microsoft.com/office/drawing/2014/main" id="{60126A48-C533-404D-895A-72F16D7363E7}"/>
              </a:ext>
            </a:extLst>
          </p:cNvPr>
          <p:cNvPicPr preferRelativeResize="0"/>
          <p:nvPr/>
        </p:nvPicPr>
        <p:blipFill>
          <a:blip r:embed="rId24">
            <a:alphaModFix/>
          </a:blip>
          <a:stretch>
            <a:fillRect/>
          </a:stretch>
        </p:blipFill>
        <p:spPr>
          <a:xfrm>
            <a:off x="8071957" y="3514374"/>
            <a:ext cx="732504" cy="731520"/>
          </a:xfrm>
          <a:prstGeom prst="rect">
            <a:avLst/>
          </a:prstGeom>
          <a:noFill/>
          <a:ln>
            <a:noFill/>
          </a:ln>
        </p:spPr>
      </p:pic>
      <p:pic>
        <p:nvPicPr>
          <p:cNvPr id="43" name="Google Shape;549;p55">
            <a:extLst>
              <a:ext uri="{FF2B5EF4-FFF2-40B4-BE49-F238E27FC236}">
                <a16:creationId xmlns:a16="http://schemas.microsoft.com/office/drawing/2014/main" id="{34FD64B3-C4E1-4334-B89E-D75982B81C0A}"/>
              </a:ext>
            </a:extLst>
          </p:cNvPr>
          <p:cNvPicPr preferRelativeResize="0"/>
          <p:nvPr/>
        </p:nvPicPr>
        <p:blipFill>
          <a:blip r:embed="rId25">
            <a:alphaModFix/>
          </a:blip>
          <a:stretch>
            <a:fillRect/>
          </a:stretch>
        </p:blipFill>
        <p:spPr>
          <a:xfrm>
            <a:off x="5521039" y="3514359"/>
            <a:ext cx="731520" cy="731520"/>
          </a:xfrm>
          <a:prstGeom prst="rect">
            <a:avLst/>
          </a:prstGeom>
          <a:noFill/>
          <a:ln>
            <a:noFill/>
          </a:ln>
        </p:spPr>
      </p:pic>
      <p:pic>
        <p:nvPicPr>
          <p:cNvPr id="44" name="Google Shape;550;p55">
            <a:extLst>
              <a:ext uri="{FF2B5EF4-FFF2-40B4-BE49-F238E27FC236}">
                <a16:creationId xmlns:a16="http://schemas.microsoft.com/office/drawing/2014/main" id="{149E6C42-BDD7-43BC-88EC-975C773A9E9F}"/>
              </a:ext>
            </a:extLst>
          </p:cNvPr>
          <p:cNvPicPr preferRelativeResize="0"/>
          <p:nvPr/>
        </p:nvPicPr>
        <p:blipFill>
          <a:blip r:embed="rId26">
            <a:alphaModFix/>
          </a:blip>
          <a:stretch>
            <a:fillRect/>
          </a:stretch>
        </p:blipFill>
        <p:spPr>
          <a:xfrm>
            <a:off x="6442647" y="4301925"/>
            <a:ext cx="712726" cy="712793"/>
          </a:xfrm>
          <a:prstGeom prst="rect">
            <a:avLst/>
          </a:prstGeom>
          <a:noFill/>
          <a:ln>
            <a:noFill/>
          </a:ln>
        </p:spPr>
      </p:pic>
      <p:pic>
        <p:nvPicPr>
          <p:cNvPr id="45" name="Google Shape;551;p55">
            <a:extLst>
              <a:ext uri="{FF2B5EF4-FFF2-40B4-BE49-F238E27FC236}">
                <a16:creationId xmlns:a16="http://schemas.microsoft.com/office/drawing/2014/main" id="{580500A3-0A2F-4FFB-98E4-329A3FF1FFCF}"/>
              </a:ext>
            </a:extLst>
          </p:cNvPr>
          <p:cNvPicPr preferRelativeResize="0"/>
          <p:nvPr/>
        </p:nvPicPr>
        <p:blipFill>
          <a:blip r:embed="rId27">
            <a:alphaModFix/>
          </a:blip>
          <a:stretch>
            <a:fillRect/>
          </a:stretch>
        </p:blipFill>
        <p:spPr>
          <a:xfrm>
            <a:off x="7258185" y="4301927"/>
            <a:ext cx="712726" cy="712793"/>
          </a:xfrm>
          <a:prstGeom prst="rect">
            <a:avLst/>
          </a:prstGeom>
          <a:noFill/>
          <a:ln>
            <a:noFill/>
          </a:ln>
        </p:spPr>
      </p:pic>
      <p:pic>
        <p:nvPicPr>
          <p:cNvPr id="47" name="Google Shape;552;p55">
            <a:extLst>
              <a:ext uri="{FF2B5EF4-FFF2-40B4-BE49-F238E27FC236}">
                <a16:creationId xmlns:a16="http://schemas.microsoft.com/office/drawing/2014/main" id="{1A6C8E4C-E875-403C-9F6E-35C618C61C09}"/>
              </a:ext>
            </a:extLst>
          </p:cNvPr>
          <p:cNvPicPr preferRelativeResize="0"/>
          <p:nvPr/>
        </p:nvPicPr>
        <p:blipFill>
          <a:blip r:embed="rId28">
            <a:alphaModFix/>
          </a:blip>
          <a:stretch>
            <a:fillRect/>
          </a:stretch>
        </p:blipFill>
        <p:spPr>
          <a:xfrm>
            <a:off x="8073704" y="4301900"/>
            <a:ext cx="712726" cy="712793"/>
          </a:xfrm>
          <a:prstGeom prst="rect">
            <a:avLst/>
          </a:prstGeom>
          <a:noFill/>
          <a:ln>
            <a:noFill/>
          </a:ln>
        </p:spPr>
      </p:pic>
      <p:pic>
        <p:nvPicPr>
          <p:cNvPr id="48" name="Google Shape;553;p55">
            <a:extLst>
              <a:ext uri="{FF2B5EF4-FFF2-40B4-BE49-F238E27FC236}">
                <a16:creationId xmlns:a16="http://schemas.microsoft.com/office/drawing/2014/main" id="{8E8D532B-F2E4-48FE-B231-66C106AACD56}"/>
              </a:ext>
            </a:extLst>
          </p:cNvPr>
          <p:cNvPicPr preferRelativeResize="0"/>
          <p:nvPr/>
        </p:nvPicPr>
        <p:blipFill>
          <a:blip r:embed="rId29">
            <a:alphaModFix/>
          </a:blip>
          <a:stretch>
            <a:fillRect/>
          </a:stretch>
        </p:blipFill>
        <p:spPr>
          <a:xfrm>
            <a:off x="5519117" y="4301875"/>
            <a:ext cx="731520" cy="731520"/>
          </a:xfrm>
          <a:prstGeom prst="rect">
            <a:avLst/>
          </a:prstGeom>
          <a:noFill/>
          <a:ln>
            <a:noFill/>
          </a:ln>
        </p:spPr>
      </p:pic>
      <p:cxnSp>
        <p:nvCxnSpPr>
          <p:cNvPr id="49" name="Straight Arrow Connector 48">
            <a:extLst>
              <a:ext uri="{FF2B5EF4-FFF2-40B4-BE49-F238E27FC236}">
                <a16:creationId xmlns:a16="http://schemas.microsoft.com/office/drawing/2014/main" id="{5F90AAB5-78E9-487C-812A-012ACC50AA76}"/>
              </a:ext>
            </a:extLst>
          </p:cNvPr>
          <p:cNvCxnSpPr>
            <a:cxnSpLocks/>
            <a:stCxn id="33" idx="0"/>
          </p:cNvCxnSpPr>
          <p:nvPr/>
        </p:nvCxnSpPr>
        <p:spPr>
          <a:xfrm flipV="1">
            <a:off x="5852061" y="2101710"/>
            <a:ext cx="1144776" cy="378642"/>
          </a:xfrm>
          <a:prstGeom prst="straightConnector1">
            <a:avLst/>
          </a:prstGeom>
          <a:ln w="2857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6355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0"/>
                            </p:stCondLst>
                            <p:childTnLst>
                              <p:par>
                                <p:cTn id="22" presetID="22" presetClass="entr" presetSubtype="4"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37" grpId="0"/>
      <p:bldP spid="7" grpId="0" animBg="1"/>
      <p:bldP spid="31"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A863DA38-B8F2-40EB-B55D-893335890092}"/>
              </a:ext>
            </a:extLst>
          </p:cNvPr>
          <p:cNvPicPr>
            <a:picLocks noChangeAspect="1"/>
          </p:cNvPicPr>
          <p:nvPr/>
        </p:nvPicPr>
        <p:blipFill rotWithShape="1">
          <a:blip r:embed="rId4"/>
          <a:srcRect l="2663" t="15462" b="16398"/>
          <a:stretch/>
        </p:blipFill>
        <p:spPr>
          <a:xfrm>
            <a:off x="2563091" y="1035633"/>
            <a:ext cx="6324710" cy="1004454"/>
          </a:xfrm>
          <a:prstGeom prst="rect">
            <a:avLst/>
          </a:prstGeom>
        </p:spPr>
      </p:pic>
      <p:sp>
        <p:nvSpPr>
          <p:cNvPr id="32" name="TextBox 31">
            <a:extLst>
              <a:ext uri="{FF2B5EF4-FFF2-40B4-BE49-F238E27FC236}">
                <a16:creationId xmlns:a16="http://schemas.microsoft.com/office/drawing/2014/main" id="{9E6A551C-22BD-46B8-AA22-6C7253ACA725}"/>
              </a:ext>
            </a:extLst>
          </p:cNvPr>
          <p:cNvSpPr txBox="1"/>
          <p:nvPr/>
        </p:nvSpPr>
        <p:spPr>
          <a:xfrm>
            <a:off x="138112" y="1209090"/>
            <a:ext cx="21747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Google Sans" panose="020B0503030502040204" pitchFamily="34" charset="0"/>
              </a:rPr>
              <a:t>Train </a:t>
            </a:r>
            <a:r>
              <a:rPr lang="en-US" sz="2400" dirty="0" err="1">
                <a:latin typeface="Google Sans" panose="020B0503030502040204" pitchFamily="34" charset="0"/>
              </a:rPr>
              <a:t>SpeedNet</a:t>
            </a:r>
            <a:endParaRPr lang="en-US" sz="2400" dirty="0">
              <a:latin typeface="Google Sans" panose="020B0503030502040204" pitchFamily="34" charset="0"/>
            </a:endParaRPr>
          </a:p>
        </p:txBody>
      </p:sp>
      <p:cxnSp>
        <p:nvCxnSpPr>
          <p:cNvPr id="25" name="Google Shape;473;p48">
            <a:extLst>
              <a:ext uri="{FF2B5EF4-FFF2-40B4-BE49-F238E27FC236}">
                <a16:creationId xmlns:a16="http://schemas.microsoft.com/office/drawing/2014/main" id="{91095339-8E73-AF47-86B9-582E25BABE7F}"/>
              </a:ext>
            </a:extLst>
          </p:cNvPr>
          <p:cNvCxnSpPr>
            <a:cxnSpLocks/>
          </p:cNvCxnSpPr>
          <p:nvPr/>
        </p:nvCxnSpPr>
        <p:spPr>
          <a:xfrm flipH="1">
            <a:off x="503017" y="2523046"/>
            <a:ext cx="8069931" cy="21361"/>
          </a:xfrm>
          <a:prstGeom prst="straightConnector1">
            <a:avLst/>
          </a:prstGeom>
          <a:noFill/>
          <a:ln w="19050" cap="flat" cmpd="sng">
            <a:solidFill>
              <a:schemeClr val="tx1"/>
            </a:solidFill>
            <a:prstDash val="dash"/>
            <a:miter lim="400000"/>
            <a:headEnd type="none" w="sm" len="sm"/>
            <a:tailEnd type="none" w="sm" len="sm"/>
          </a:ln>
        </p:spPr>
      </p:cxnSp>
      <p:sp>
        <p:nvSpPr>
          <p:cNvPr id="7" name="Oval 6">
            <a:extLst>
              <a:ext uri="{FF2B5EF4-FFF2-40B4-BE49-F238E27FC236}">
                <a16:creationId xmlns:a16="http://schemas.microsoft.com/office/drawing/2014/main" id="{271CB0BB-A0CA-774E-A51A-161D44BD6E4C}"/>
              </a:ext>
            </a:extLst>
          </p:cNvPr>
          <p:cNvSpPr/>
          <p:nvPr/>
        </p:nvSpPr>
        <p:spPr>
          <a:xfrm>
            <a:off x="6927241" y="799367"/>
            <a:ext cx="386540" cy="1477174"/>
          </a:xfrm>
          <a:prstGeom prst="ellips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DBA0895-D34F-4D00-883C-3AF8DDD4EB3E}"/>
                  </a:ext>
                </a:extLst>
              </p14:cNvPr>
              <p14:cNvContentPartPr/>
              <p14:nvPr/>
            </p14:nvContentPartPr>
            <p14:xfrm>
              <a:off x="5281848" y="1391493"/>
              <a:ext cx="65160" cy="59400"/>
            </p14:xfrm>
          </p:contentPart>
        </mc:Choice>
        <mc:Fallback xmlns="">
          <p:pic>
            <p:nvPicPr>
              <p:cNvPr id="5" name="Ink 4">
                <a:extLst>
                  <a:ext uri="{FF2B5EF4-FFF2-40B4-BE49-F238E27FC236}">
                    <a16:creationId xmlns:a16="http://schemas.microsoft.com/office/drawing/2014/main" id="{0DBA0895-D34F-4D00-883C-3AF8DDD4EB3E}"/>
                  </a:ext>
                </a:extLst>
              </p:cNvPr>
              <p:cNvPicPr/>
              <p:nvPr/>
            </p:nvPicPr>
            <p:blipFill>
              <a:blip r:embed="rId17"/>
              <a:stretch>
                <a:fillRect/>
              </a:stretch>
            </p:blipFill>
            <p:spPr>
              <a:xfrm>
                <a:off x="5273208" y="1382853"/>
                <a:ext cx="82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F0A0D689-814A-4C70-A0D6-685EB9180B31}"/>
                  </a:ext>
                </a:extLst>
              </p14:cNvPr>
              <p14:cNvContentPartPr/>
              <p14:nvPr/>
            </p14:nvContentPartPr>
            <p14:xfrm>
              <a:off x="5252273" y="1382585"/>
              <a:ext cx="148320" cy="370800"/>
            </p14:xfrm>
          </p:contentPart>
        </mc:Choice>
        <mc:Fallback xmlns="">
          <p:pic>
            <p:nvPicPr>
              <p:cNvPr id="8" name="Ink 7">
                <a:extLst>
                  <a:ext uri="{FF2B5EF4-FFF2-40B4-BE49-F238E27FC236}">
                    <a16:creationId xmlns:a16="http://schemas.microsoft.com/office/drawing/2014/main" id="{F0A0D689-814A-4C70-A0D6-685EB9180B31}"/>
                  </a:ext>
                </a:extLst>
              </p:cNvPr>
              <p:cNvPicPr/>
              <p:nvPr/>
            </p:nvPicPr>
            <p:blipFill>
              <a:blip r:embed="rId19"/>
              <a:stretch>
                <a:fillRect/>
              </a:stretch>
            </p:blipFill>
            <p:spPr>
              <a:xfrm>
                <a:off x="5243633" y="1373945"/>
                <a:ext cx="165960" cy="388440"/>
              </a:xfrm>
              <a:prstGeom prst="rect">
                <a:avLst/>
              </a:prstGeom>
            </p:spPr>
          </p:pic>
        </mc:Fallback>
      </mc:AlternateContent>
      <p:pic>
        <p:nvPicPr>
          <p:cNvPr id="4" name="Picture 3">
            <a:extLst>
              <a:ext uri="{FF2B5EF4-FFF2-40B4-BE49-F238E27FC236}">
                <a16:creationId xmlns:a16="http://schemas.microsoft.com/office/drawing/2014/main" id="{DA81146D-0F85-4022-9901-817824236D1A}"/>
              </a:ext>
            </a:extLst>
          </p:cNvPr>
          <p:cNvPicPr>
            <a:picLocks noChangeAspect="1"/>
          </p:cNvPicPr>
          <p:nvPr/>
        </p:nvPicPr>
        <p:blipFill>
          <a:blip r:embed="rId20"/>
          <a:stretch>
            <a:fillRect/>
          </a:stretch>
        </p:blipFill>
        <p:spPr>
          <a:xfrm>
            <a:off x="2681309" y="2599094"/>
            <a:ext cx="4245932" cy="2373104"/>
          </a:xfrm>
          <a:prstGeom prst="rect">
            <a:avLst/>
          </a:prstGeom>
        </p:spPr>
      </p:pic>
      <p:sp>
        <p:nvSpPr>
          <p:cNvPr id="27" name="Google Shape;519;p53">
            <a:extLst>
              <a:ext uri="{FF2B5EF4-FFF2-40B4-BE49-F238E27FC236}">
                <a16:creationId xmlns:a16="http://schemas.microsoft.com/office/drawing/2014/main" id="{51777165-B5AF-4F1F-89FC-87E3E2BBA228}"/>
              </a:ext>
            </a:extLst>
          </p:cNvPr>
          <p:cNvSpPr txBox="1"/>
          <p:nvPr/>
        </p:nvSpPr>
        <p:spPr>
          <a:xfrm>
            <a:off x="-128170" y="-97048"/>
            <a:ext cx="9617529" cy="536700"/>
          </a:xfrm>
          <a:prstGeom prst="rect">
            <a:avLst/>
          </a:prstGeom>
          <a:noFill/>
          <a:ln>
            <a:noFill/>
          </a:ln>
        </p:spPr>
        <p:txBody>
          <a:bodyPr spcFirstLastPara="1" wrap="square" lIns="91425" tIns="91425" rIns="91425" bIns="91425" anchor="t" anchorCtr="0">
            <a:noAutofit/>
          </a:bodyPr>
          <a:lstStyle/>
          <a:p>
            <a:pPr algn="ctr">
              <a:buSzPts val="2400"/>
            </a:pPr>
            <a:r>
              <a:rPr lang="en-US" sz="3600" b="1" dirty="0">
                <a:solidFill>
                  <a:schemeClr val="dk1"/>
                </a:solidFill>
                <a:latin typeface="Google Sans" panose="020B0503030502040204" pitchFamily="34" charset="0"/>
              </a:rPr>
              <a:t>Other </a:t>
            </a:r>
            <a:r>
              <a:rPr lang="en" sz="3600" b="1" dirty="0">
                <a:solidFill>
                  <a:schemeClr val="dk1"/>
                </a:solidFill>
                <a:latin typeface="Google Sans" panose="020B0503030502040204" pitchFamily="34" charset="0"/>
              </a:rPr>
              <a:t>self supervised tasks: </a:t>
            </a:r>
          </a:p>
          <a:p>
            <a:pPr algn="ctr">
              <a:buSzPts val="2400"/>
            </a:pPr>
            <a:r>
              <a:rPr lang="en-US" sz="3600" b="1" dirty="0">
                <a:solidFill>
                  <a:schemeClr val="dk1"/>
                </a:solidFill>
                <a:latin typeface="Google Sans" panose="020B0503030502040204" pitchFamily="34" charset="0"/>
              </a:rPr>
              <a:t>Video Retrieval</a:t>
            </a:r>
            <a:endParaRPr lang="en-US" b="1" dirty="0">
              <a:solidFill>
                <a:schemeClr val="dk1"/>
              </a:solidFill>
              <a:latin typeface="Google Sans" panose="020B0503030502040204" pitchFamily="34" charset="0"/>
            </a:endParaRPr>
          </a:p>
        </p:txBody>
      </p:sp>
    </p:spTree>
    <p:custDataLst>
      <p:tags r:id="rId1"/>
    </p:custDataLst>
    <p:extLst>
      <p:ext uri="{BB962C8B-B14F-4D97-AF65-F5344CB8AC3E}">
        <p14:creationId xmlns:p14="http://schemas.microsoft.com/office/powerpoint/2010/main" val="2049735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553"/>
        <p:cNvGrpSpPr/>
        <p:nvPr/>
      </p:nvGrpSpPr>
      <p:grpSpPr>
        <a:xfrm>
          <a:off x="0" y="0"/>
          <a:ext cx="0" cy="0"/>
          <a:chOff x="0" y="0"/>
          <a:chExt cx="0" cy="0"/>
        </a:xfrm>
      </p:grpSpPr>
      <p:sp>
        <p:nvSpPr>
          <p:cNvPr id="554" name="Google Shape;554;p55"/>
          <p:cNvSpPr txBox="1">
            <a:spLocks noGrp="1"/>
          </p:cNvSpPr>
          <p:nvPr>
            <p:ph type="title" idx="4294967295"/>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lvl="0" algn="ctr">
              <a:lnSpc>
                <a:spcPct val="90000"/>
              </a:lnSpc>
            </a:pPr>
            <a:r>
              <a:rPr lang="en" dirty="0">
                <a:solidFill>
                  <a:schemeClr val="tx1">
                    <a:lumMod val="50000"/>
                  </a:schemeClr>
                </a:solidFill>
                <a:latin typeface="Google Sans" panose="020B0503030502040204" pitchFamily="34" charset="0"/>
              </a:rPr>
              <a:t>“Memory Eleven”: </a:t>
            </a:r>
            <a:r>
              <a:rPr lang="en-US" dirty="0">
                <a:solidFill>
                  <a:schemeClr val="tx1">
                    <a:lumMod val="50000"/>
                  </a:schemeClr>
                </a:solidFill>
                <a:latin typeface="Google Sans" panose="020B0503030502040204" pitchFamily="34" charset="0"/>
              </a:rPr>
              <a:t>An artistic video by Bill </a:t>
            </a:r>
            <a:r>
              <a:rPr lang="en-US" dirty="0" err="1">
                <a:solidFill>
                  <a:schemeClr val="tx1">
                    <a:lumMod val="50000"/>
                  </a:schemeClr>
                </a:solidFill>
                <a:latin typeface="Google Sans" panose="020B0503030502040204" pitchFamily="34" charset="0"/>
              </a:rPr>
              <a:t>Newsinger</a:t>
            </a:r>
            <a:r>
              <a:rPr lang="en-US" dirty="0">
                <a:solidFill>
                  <a:schemeClr val="tx1">
                    <a:lumMod val="50000"/>
                  </a:schemeClr>
                </a:solidFill>
                <a:latin typeface="Google Sans" panose="020B0503030502040204" pitchFamily="34" charset="0"/>
              </a:rPr>
              <a:t>: </a:t>
            </a:r>
            <a:r>
              <a:rPr lang="en-US" dirty="0">
                <a:latin typeface="Google Sans" panose="020B0503030502040204" pitchFamily="34" charset="0"/>
                <a:hlinkClick r:id="rId5"/>
              </a:rPr>
              <a:t>https://www.youtube.com/watch?v=djylS0Wi_Io</a:t>
            </a:r>
            <a:endParaRPr dirty="0">
              <a:solidFill>
                <a:srgbClr val="FFFFFF"/>
              </a:solidFill>
              <a:latin typeface="Google Sans" panose="020B0503030502040204" pitchFamily="34" charset="0"/>
            </a:endParaRPr>
          </a:p>
        </p:txBody>
      </p:sp>
      <p:pic>
        <p:nvPicPr>
          <p:cNvPr id="4" name="orig_11">
            <a:hlinkClick r:id="" action="ppaction://media"/>
            <a:extLst>
              <a:ext uri="{FF2B5EF4-FFF2-40B4-BE49-F238E27FC236}">
                <a16:creationId xmlns:a16="http://schemas.microsoft.com/office/drawing/2014/main" id="{35EE1219-EC52-49E3-A49F-D7AFD3E0D92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95594" y="1170512"/>
            <a:ext cx="3471332" cy="34713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559"/>
        <p:cNvGrpSpPr/>
        <p:nvPr/>
      </p:nvGrpSpPr>
      <p:grpSpPr>
        <a:xfrm>
          <a:off x="0" y="0"/>
          <a:ext cx="0" cy="0"/>
          <a:chOff x="0" y="0"/>
          <a:chExt cx="0" cy="0"/>
        </a:xfrm>
      </p:grpSpPr>
      <p:sp>
        <p:nvSpPr>
          <p:cNvPr id="560" name="Google Shape;560;p56"/>
          <p:cNvSpPr txBox="1">
            <a:spLocks noGrp="1"/>
          </p:cNvSpPr>
          <p:nvPr>
            <p:ph type="title" idx="4294967295"/>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2400"/>
              <a:buNone/>
            </a:pPr>
            <a:r>
              <a:rPr lang="en-US" dirty="0" err="1">
                <a:solidFill>
                  <a:schemeClr val="tx1">
                    <a:lumMod val="50000"/>
                  </a:schemeClr>
                </a:solidFill>
                <a:latin typeface="Google Sans" panose="020B0503030502040204" pitchFamily="34" charset="0"/>
              </a:rPr>
              <a:t>Spatio</a:t>
            </a:r>
            <a:r>
              <a:rPr lang="en-US" dirty="0">
                <a:solidFill>
                  <a:schemeClr val="tx1">
                    <a:lumMod val="50000"/>
                  </a:schemeClr>
                </a:solidFill>
                <a:latin typeface="Google Sans" panose="020B0503030502040204" pitchFamily="34" charset="0"/>
              </a:rPr>
              <a:t>-Temporal</a:t>
            </a:r>
            <a:r>
              <a:rPr lang="en" dirty="0">
                <a:solidFill>
                  <a:schemeClr val="tx1">
                    <a:lumMod val="50000"/>
                  </a:schemeClr>
                </a:solidFill>
                <a:latin typeface="Google Sans" panose="020B0503030502040204" pitchFamily="34" charset="0"/>
              </a:rPr>
              <a:t> Visualizations</a:t>
            </a:r>
            <a:endParaRPr dirty="0">
              <a:solidFill>
                <a:schemeClr val="tx1">
                  <a:lumMod val="50000"/>
                </a:schemeClr>
              </a:solidFill>
              <a:latin typeface="Google Sans" panose="020B0503030502040204" pitchFamily="34" charset="0"/>
            </a:endParaRPr>
          </a:p>
        </p:txBody>
      </p:sp>
      <p:sp>
        <p:nvSpPr>
          <p:cNvPr id="561" name="Google Shape;561;p56"/>
          <p:cNvSpPr txBox="1"/>
          <p:nvPr/>
        </p:nvSpPr>
        <p:spPr>
          <a:xfrm>
            <a:off x="265457" y="1358505"/>
            <a:ext cx="2526470" cy="787500"/>
          </a:xfrm>
          <a:prstGeom prst="rect">
            <a:avLst/>
          </a:prstGeom>
          <a:noFill/>
          <a:ln>
            <a:noFill/>
          </a:ln>
        </p:spPr>
        <p:txBody>
          <a:bodyPr spcFirstLastPara="1" wrap="square" lIns="91425" tIns="91425" rIns="91425" bIns="91425" anchor="t" anchorCtr="0">
            <a:noAutofit/>
          </a:bodyPr>
          <a:lstStyle/>
          <a:p>
            <a:pPr>
              <a:lnSpc>
                <a:spcPct val="115000"/>
              </a:lnSpc>
              <a:buSzPts val="1600"/>
            </a:pPr>
            <a:r>
              <a:rPr lang="en-US" sz="2400" b="0" i="0" u="none" strike="noStrike" cap="none" dirty="0">
                <a:solidFill>
                  <a:srgbClr val="6D9EEB"/>
                </a:solidFill>
                <a:latin typeface="Google Sans" panose="020B0503030502040204" pitchFamily="34" charset="0"/>
                <a:sym typeface="Arial"/>
              </a:rPr>
              <a:t>b</a:t>
            </a:r>
            <a:r>
              <a:rPr lang="en" sz="2400" b="0" i="0" u="none" strike="noStrike" cap="none" dirty="0" err="1">
                <a:solidFill>
                  <a:srgbClr val="6D9EEB"/>
                </a:solidFill>
                <a:latin typeface="Google Sans" panose="020B0503030502040204" pitchFamily="34" charset="0"/>
                <a:sym typeface="Arial"/>
              </a:rPr>
              <a:t>lue</a:t>
            </a:r>
            <a:r>
              <a:rPr lang="en" sz="2400" dirty="0">
                <a:solidFill>
                  <a:schemeClr val="tx1">
                    <a:lumMod val="50000"/>
                  </a:schemeClr>
                </a:solidFill>
                <a:latin typeface="Google Sans" panose="020B0503030502040204" pitchFamily="34" charset="0"/>
              </a:rPr>
              <a:t>/</a:t>
            </a:r>
            <a:r>
              <a:rPr lang="en" sz="2400" dirty="0">
                <a:solidFill>
                  <a:schemeClr val="accent4"/>
                </a:solidFill>
                <a:latin typeface="Google Sans" panose="020B0503030502040204" pitchFamily="34" charset="0"/>
              </a:rPr>
              <a:t>green</a:t>
            </a:r>
            <a:r>
              <a:rPr lang="en" sz="2400" dirty="0">
                <a:solidFill>
                  <a:schemeClr val="tx1">
                    <a:lumMod val="50000"/>
                  </a:schemeClr>
                </a:solidFill>
                <a:latin typeface="Google Sans" panose="020B0503030502040204" pitchFamily="34" charset="0"/>
              </a:rPr>
              <a:t> </a:t>
            </a:r>
            <a:r>
              <a:rPr lang="en" sz="2400" b="0" i="0" u="none" strike="noStrike" cap="none" dirty="0">
                <a:solidFill>
                  <a:schemeClr val="tx1">
                    <a:lumMod val="50000"/>
                  </a:schemeClr>
                </a:solidFill>
                <a:latin typeface="Google Sans" panose="020B0503030502040204" pitchFamily="34" charset="0"/>
                <a:sym typeface="Arial"/>
              </a:rPr>
              <a:t>= normal speed</a:t>
            </a:r>
            <a:endParaRPr lang="en-US" sz="2400" b="0" i="0" u="none" strike="noStrike" cap="none" dirty="0">
              <a:solidFill>
                <a:schemeClr val="tx1">
                  <a:lumMod val="50000"/>
                </a:schemeClr>
              </a:solidFill>
              <a:latin typeface="Google Sans" panose="020B0503030502040204" pitchFamily="34" charset="0"/>
            </a:endParaRPr>
          </a:p>
          <a:p>
            <a:pPr>
              <a:lnSpc>
                <a:spcPct val="114999"/>
              </a:lnSpc>
              <a:buSzPts val="1600"/>
            </a:pPr>
            <a:endParaRPr lang="en" sz="2400" dirty="0">
              <a:solidFill>
                <a:srgbClr val="FFFFFF"/>
              </a:solidFill>
            </a:endParaRPr>
          </a:p>
          <a:p>
            <a:pPr marL="0" marR="0" lvl="0" indent="0" algn="l" rtl="0">
              <a:lnSpc>
                <a:spcPct val="115000"/>
              </a:lnSpc>
              <a:spcBef>
                <a:spcPts val="0"/>
              </a:spcBef>
              <a:spcAft>
                <a:spcPts val="0"/>
              </a:spcAft>
              <a:buClr>
                <a:srgbClr val="000000"/>
              </a:buClr>
              <a:buSzPts val="1600"/>
              <a:buFont typeface="Arial"/>
              <a:buNone/>
            </a:pPr>
            <a:r>
              <a:rPr lang="en-US" sz="2400" dirty="0">
                <a:solidFill>
                  <a:srgbClr val="FFFF00"/>
                </a:solidFill>
                <a:latin typeface="Google Sans" panose="020B0503030502040204" pitchFamily="34" charset="0"/>
              </a:rPr>
              <a:t>y</a:t>
            </a:r>
            <a:r>
              <a:rPr lang="en" sz="2400" dirty="0" err="1">
                <a:solidFill>
                  <a:srgbClr val="FFFF00"/>
                </a:solidFill>
                <a:latin typeface="Google Sans" panose="020B0503030502040204" pitchFamily="34" charset="0"/>
              </a:rPr>
              <a:t>ellow</a:t>
            </a:r>
            <a:r>
              <a:rPr lang="en" sz="2400" dirty="0">
                <a:solidFill>
                  <a:schemeClr val="tx2"/>
                </a:solidFill>
                <a:latin typeface="Google Sans" panose="020B0503030502040204" pitchFamily="34" charset="0"/>
              </a:rPr>
              <a:t>/</a:t>
            </a:r>
            <a:r>
              <a:rPr lang="en" sz="2400" dirty="0">
                <a:solidFill>
                  <a:srgbClr val="FFC000"/>
                </a:solidFill>
                <a:latin typeface="Google Sans" panose="020B0503030502040204" pitchFamily="34" charset="0"/>
              </a:rPr>
              <a:t>orange</a:t>
            </a:r>
            <a:r>
              <a:rPr lang="en" sz="2400" b="0" i="0" u="none" strike="noStrike" cap="none" dirty="0">
                <a:solidFill>
                  <a:schemeClr val="tx1">
                    <a:lumMod val="50000"/>
                  </a:schemeClr>
                </a:solidFill>
                <a:latin typeface="Google Sans" panose="020B0503030502040204" pitchFamily="34" charset="0"/>
                <a:sym typeface="Arial"/>
              </a:rPr>
              <a:t> = slowed down</a:t>
            </a:r>
            <a:endParaRPr sz="2400" b="0" i="0" u="none" strike="noStrike" cap="none" dirty="0">
              <a:solidFill>
                <a:schemeClr val="tx1">
                  <a:lumMod val="50000"/>
                </a:schemeClr>
              </a:solidFill>
              <a:latin typeface="Google Sans" panose="020B0503030502040204" pitchFamily="34" charset="0"/>
              <a:sym typeface="Arial"/>
            </a:endParaRPr>
          </a:p>
        </p:txBody>
      </p:sp>
      <p:pic>
        <p:nvPicPr>
          <p:cNvPr id="5" name="vid_11">
            <a:hlinkClick r:id="" action="ppaction://media"/>
            <a:extLst>
              <a:ext uri="{FF2B5EF4-FFF2-40B4-BE49-F238E27FC236}">
                <a16:creationId xmlns:a16="http://schemas.microsoft.com/office/drawing/2014/main" id="{7D66E309-82E6-4E09-B4F5-9ECD00AE71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9832" y="1162049"/>
            <a:ext cx="3479801" cy="34798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566"/>
        <p:cNvGrpSpPr/>
        <p:nvPr/>
      </p:nvGrpSpPr>
      <p:grpSpPr>
        <a:xfrm>
          <a:off x="0" y="0"/>
          <a:ext cx="0" cy="0"/>
          <a:chOff x="0" y="0"/>
          <a:chExt cx="0" cy="0"/>
        </a:xfrm>
      </p:grpSpPr>
      <p:sp>
        <p:nvSpPr>
          <p:cNvPr id="567" name="Google Shape;567;p57"/>
          <p:cNvSpPr txBox="1"/>
          <p:nvPr/>
        </p:nvSpPr>
        <p:spPr>
          <a:xfrm>
            <a:off x="-3367" y="235961"/>
            <a:ext cx="9144000" cy="2417587"/>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6000"/>
              <a:buFont typeface="Arial"/>
              <a:buNone/>
            </a:pPr>
            <a:r>
              <a:rPr lang="en" sz="6000" b="0" i="0" u="none" strike="noStrike" cap="none" dirty="0">
                <a:solidFill>
                  <a:srgbClr val="FFFFFF"/>
                </a:solidFill>
                <a:latin typeface="Google Sans" panose="020B0503030502040204" pitchFamily="34" charset="0"/>
                <a:sym typeface="Arial"/>
              </a:rPr>
              <a:t>Thank You</a:t>
            </a:r>
          </a:p>
          <a:p>
            <a:pPr marL="0" marR="0" lvl="0" indent="0" algn="ctr" rtl="0">
              <a:lnSpc>
                <a:spcPct val="115000"/>
              </a:lnSpc>
              <a:spcBef>
                <a:spcPts val="0"/>
              </a:spcBef>
              <a:spcAft>
                <a:spcPts val="0"/>
              </a:spcAft>
              <a:buClr>
                <a:srgbClr val="000000"/>
              </a:buClr>
              <a:buSzPts val="6000"/>
              <a:buFont typeface="Arial"/>
              <a:buNone/>
            </a:pPr>
            <a:endParaRPr sz="1000" b="0" i="0" u="none" strike="noStrike" cap="none" dirty="0">
              <a:solidFill>
                <a:srgbClr val="FFFFFF"/>
              </a:solidFill>
              <a:latin typeface="Google Sans" panose="020B0503030502040204" pitchFamily="34" charset="0"/>
              <a:sym typeface="Arial"/>
            </a:endParaRPr>
          </a:p>
          <a:p>
            <a:pPr marL="0" marR="0" lvl="0" indent="0" algn="ctr" rtl="0">
              <a:lnSpc>
                <a:spcPct val="115000"/>
              </a:lnSpc>
              <a:spcBef>
                <a:spcPts val="0"/>
              </a:spcBef>
              <a:spcAft>
                <a:spcPts val="0"/>
              </a:spcAft>
              <a:buClr>
                <a:srgbClr val="000000"/>
              </a:buClr>
              <a:buSzPts val="2000"/>
              <a:buFont typeface="Arial"/>
              <a:buNone/>
            </a:pPr>
            <a:r>
              <a:rPr lang="en-US" sz="3000" b="0" i="0" u="none" strike="noStrike" cap="none" dirty="0">
                <a:solidFill>
                  <a:schemeClr val="tx2"/>
                </a:solidFill>
                <a:uFill>
                  <a:noFill/>
                </a:uFill>
                <a:latin typeface="Google Sans" panose="020B0503030502040204" pitchFamily="34" charset="0"/>
                <a:ea typeface="Courier New"/>
                <a:cs typeface="Courier New"/>
                <a:sym typeface="Courier New"/>
              </a:rPr>
              <a:t>Many more examples at:</a:t>
            </a:r>
          </a:p>
          <a:p>
            <a:pPr marL="0" marR="0" lvl="0" indent="0" algn="ctr" rtl="0">
              <a:lnSpc>
                <a:spcPct val="115000"/>
              </a:lnSpc>
              <a:spcBef>
                <a:spcPts val="0"/>
              </a:spcBef>
              <a:spcAft>
                <a:spcPts val="0"/>
              </a:spcAft>
              <a:buClr>
                <a:srgbClr val="000000"/>
              </a:buClr>
              <a:buSzPts val="2000"/>
              <a:buFont typeface="Arial"/>
              <a:buNone/>
            </a:pPr>
            <a:r>
              <a:rPr lang="en-US" sz="3600" b="1" u="none" strike="noStrike" cap="none" dirty="0">
                <a:solidFill>
                  <a:schemeClr val="tx2"/>
                </a:solidFill>
                <a:uFill>
                  <a:noFill/>
                </a:uFill>
                <a:latin typeface="Courier" pitchFamily="2" charset="0"/>
                <a:ea typeface="Courier New"/>
                <a:cs typeface="Courier New"/>
                <a:sym typeface="Courier New"/>
                <a:hlinkClick r:id="rId3">
                  <a:extLst>
                    <a:ext uri="{A12FA001-AC4F-418D-AE19-62706E023703}">
                      <ahyp:hlinkClr xmlns:ahyp="http://schemas.microsoft.com/office/drawing/2018/hyperlinkcolor" val="tx"/>
                    </a:ext>
                  </a:extLst>
                </a:hlinkClick>
              </a:rPr>
              <a:t>speednet-cvpr20.github.io</a:t>
            </a:r>
            <a:endParaRPr lang="en-US" sz="3600" b="1" u="none" strike="noStrike" cap="none" dirty="0">
              <a:solidFill>
                <a:schemeClr val="tx2"/>
              </a:solidFill>
              <a:latin typeface="Courier" pitchFamily="2" charset="0"/>
              <a:ea typeface="Courier New"/>
              <a:cs typeface="Courier New"/>
              <a:sym typeface="Courier New"/>
            </a:endParaRPr>
          </a:p>
        </p:txBody>
      </p:sp>
      <p:sp>
        <p:nvSpPr>
          <p:cNvPr id="568" name="Google Shape;568;p57"/>
          <p:cNvSpPr/>
          <p:nvPr/>
        </p:nvSpPr>
        <p:spPr>
          <a:xfrm>
            <a:off x="276350" y="4576075"/>
            <a:ext cx="1016100" cy="4065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57"/>
          <p:cNvSpPr/>
          <p:nvPr/>
        </p:nvSpPr>
        <p:spPr>
          <a:xfrm>
            <a:off x="7754100" y="146325"/>
            <a:ext cx="1276200" cy="4065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descr="A close up of a logo&#10;&#10;Description automatically generated">
            <a:extLst>
              <a:ext uri="{FF2B5EF4-FFF2-40B4-BE49-F238E27FC236}">
                <a16:creationId xmlns:a16="http://schemas.microsoft.com/office/drawing/2014/main" id="{A0ED1C4C-7F05-495A-AA72-4F60246D2FFA}"/>
              </a:ext>
            </a:extLst>
          </p:cNvPr>
          <p:cNvPicPr>
            <a:picLocks noChangeAspect="1"/>
          </p:cNvPicPr>
          <p:nvPr/>
        </p:nvPicPr>
        <p:blipFill>
          <a:blip r:embed="rId4"/>
          <a:stretch>
            <a:fillRect/>
          </a:stretch>
        </p:blipFill>
        <p:spPr>
          <a:xfrm>
            <a:off x="3755862" y="2950533"/>
            <a:ext cx="1625542" cy="16255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A screenshot of a cell phone&#10;&#10;Description generated with very high confidence">
            <a:extLst>
              <a:ext uri="{FF2B5EF4-FFF2-40B4-BE49-F238E27FC236}">
                <a16:creationId xmlns:a16="http://schemas.microsoft.com/office/drawing/2014/main" id="{BE65DB78-A46F-4B08-9F9B-0EF1847BE14F}"/>
              </a:ext>
            </a:extLst>
          </p:cNvPr>
          <p:cNvPicPr>
            <a:picLocks noChangeAspect="1"/>
          </p:cNvPicPr>
          <p:nvPr/>
        </p:nvPicPr>
        <p:blipFill rotWithShape="1">
          <a:blip r:embed="rId8"/>
          <a:srcRect l="60776" t="26366" r="23937" b="21181"/>
          <a:stretch/>
        </p:blipFill>
        <p:spPr>
          <a:xfrm>
            <a:off x="5167173" y="1130589"/>
            <a:ext cx="933829" cy="942773"/>
          </a:xfrm>
          <a:prstGeom prst="roundRect">
            <a:avLst/>
          </a:prstGeom>
          <a:ln w="19050">
            <a:solidFill>
              <a:schemeClr val="bg1"/>
            </a:solidFill>
          </a:ln>
          <a:effectLst/>
        </p:spPr>
      </p:pic>
      <p:sp>
        <p:nvSpPr>
          <p:cNvPr id="4" name="Google Shape;479;p49">
            <a:extLst>
              <a:ext uri="{FF2B5EF4-FFF2-40B4-BE49-F238E27FC236}">
                <a16:creationId xmlns:a16="http://schemas.microsoft.com/office/drawing/2014/main" id="{DF310B8D-09EC-4DAE-A0F3-997ABC1830AB}"/>
              </a:ext>
            </a:extLst>
          </p:cNvPr>
          <p:cNvSpPr txBox="1">
            <a:spLocks/>
          </p:cNvSpPr>
          <p:nvPr/>
        </p:nvSpPr>
        <p:spPr>
          <a:xfrm>
            <a:off x="1253189" y="211796"/>
            <a:ext cx="6476955" cy="4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 sz="3600" b="1" dirty="0">
                <a:solidFill>
                  <a:schemeClr val="tx1">
                    <a:lumMod val="50000"/>
                  </a:schemeClr>
                </a:solidFill>
                <a:latin typeface="Google Sans" panose="020B0503030502040204" pitchFamily="34" charset="0"/>
              </a:rPr>
              <a:t>SpeedNet</a:t>
            </a:r>
          </a:p>
        </p:txBody>
      </p:sp>
      <p:sp>
        <p:nvSpPr>
          <p:cNvPr id="5" name="TextBox 4">
            <a:extLst>
              <a:ext uri="{FF2B5EF4-FFF2-40B4-BE49-F238E27FC236}">
                <a16:creationId xmlns:a16="http://schemas.microsoft.com/office/drawing/2014/main" id="{230C56AF-CEE9-49E5-B139-AF73D1100DD0}"/>
              </a:ext>
            </a:extLst>
          </p:cNvPr>
          <p:cNvSpPr txBox="1"/>
          <p:nvPr/>
        </p:nvSpPr>
        <p:spPr>
          <a:xfrm>
            <a:off x="6752730" y="1409103"/>
            <a:ext cx="2111753" cy="461665"/>
          </a:xfrm>
          <a:prstGeom prst="rect">
            <a:avLst/>
          </a:prstGeom>
          <a:noFill/>
        </p:spPr>
        <p:txBody>
          <a:bodyPr wrap="square" rtlCol="0">
            <a:spAutoFit/>
          </a:bodyPr>
          <a:lstStyle/>
          <a:p>
            <a:r>
              <a:rPr lang="en-US" sz="2400" dirty="0">
                <a:solidFill>
                  <a:srgbClr val="00B050"/>
                </a:solidFill>
              </a:rPr>
              <a:t>Normal speed</a:t>
            </a:r>
          </a:p>
        </p:txBody>
      </p:sp>
      <p:sp>
        <p:nvSpPr>
          <p:cNvPr id="8" name="Google Shape;480;p49">
            <a:extLst>
              <a:ext uri="{FF2B5EF4-FFF2-40B4-BE49-F238E27FC236}">
                <a16:creationId xmlns:a16="http://schemas.microsoft.com/office/drawing/2014/main" id="{DCB4160E-DABC-48DE-B247-2CB5AB86B95E}"/>
              </a:ext>
            </a:extLst>
          </p:cNvPr>
          <p:cNvSpPr txBox="1"/>
          <p:nvPr/>
        </p:nvSpPr>
        <p:spPr>
          <a:xfrm>
            <a:off x="2908446" y="2153870"/>
            <a:ext cx="1565687" cy="405478"/>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n" sz="2000" b="0" i="0" u="none" strike="noStrike" cap="none" dirty="0">
                <a:solidFill>
                  <a:srgbClr val="000000"/>
                </a:solidFill>
                <a:latin typeface="Google Sans" panose="020B0503030502040204" pitchFamily="34" charset="0"/>
              </a:rPr>
              <a:t>Input video</a:t>
            </a:r>
          </a:p>
        </p:txBody>
      </p:sp>
      <p:cxnSp>
        <p:nvCxnSpPr>
          <p:cNvPr id="9" name="Straight Arrow Connector 8">
            <a:extLst>
              <a:ext uri="{FF2B5EF4-FFF2-40B4-BE49-F238E27FC236}">
                <a16:creationId xmlns:a16="http://schemas.microsoft.com/office/drawing/2014/main" id="{FCAE76FA-C24D-41F2-BA1C-4319969D79FD}"/>
              </a:ext>
            </a:extLst>
          </p:cNvPr>
          <p:cNvCxnSpPr>
            <a:cxnSpLocks/>
          </p:cNvCxnSpPr>
          <p:nvPr/>
        </p:nvCxnSpPr>
        <p:spPr>
          <a:xfrm>
            <a:off x="4491667" y="1633037"/>
            <a:ext cx="665953"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BC561A-019E-427B-B5F8-AF149CC424CD}"/>
              </a:ext>
            </a:extLst>
          </p:cNvPr>
          <p:cNvCxnSpPr>
            <a:cxnSpLocks/>
          </p:cNvCxnSpPr>
          <p:nvPr/>
        </p:nvCxnSpPr>
        <p:spPr>
          <a:xfrm>
            <a:off x="6111613" y="1632862"/>
            <a:ext cx="665953"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9F76E0C-4298-42A9-8585-92782CA23468}"/>
              </a:ext>
            </a:extLst>
          </p:cNvPr>
          <p:cNvSpPr txBox="1"/>
          <p:nvPr/>
        </p:nvSpPr>
        <p:spPr>
          <a:xfrm>
            <a:off x="6793469" y="1400195"/>
            <a:ext cx="2030274" cy="461665"/>
          </a:xfrm>
          <a:prstGeom prst="rect">
            <a:avLst/>
          </a:prstGeom>
          <a:solidFill>
            <a:srgbClr val="FFFFFF"/>
          </a:solidFill>
        </p:spPr>
        <p:txBody>
          <a:bodyPr wrap="square" rtlCol="0">
            <a:spAutoFit/>
          </a:bodyPr>
          <a:lstStyle/>
          <a:p>
            <a:r>
              <a:rPr lang="en-US" sz="2400" dirty="0">
                <a:solidFill>
                  <a:srgbClr val="FF0000"/>
                </a:solidFill>
              </a:rPr>
              <a:t>Sped Up</a:t>
            </a:r>
          </a:p>
        </p:txBody>
      </p:sp>
      <p:cxnSp>
        <p:nvCxnSpPr>
          <p:cNvPr id="13" name="Straight Arrow Connector 12">
            <a:extLst>
              <a:ext uri="{FF2B5EF4-FFF2-40B4-BE49-F238E27FC236}">
                <a16:creationId xmlns:a16="http://schemas.microsoft.com/office/drawing/2014/main" id="{A438AD1C-8E1A-4F1F-A5D0-20808F453381}"/>
              </a:ext>
            </a:extLst>
          </p:cNvPr>
          <p:cNvCxnSpPr>
            <a:cxnSpLocks/>
          </p:cNvCxnSpPr>
          <p:nvPr/>
        </p:nvCxnSpPr>
        <p:spPr>
          <a:xfrm>
            <a:off x="4491667" y="1632424"/>
            <a:ext cx="665953"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CF4D6-B29E-44E3-971E-9129573015DB}"/>
              </a:ext>
            </a:extLst>
          </p:cNvPr>
          <p:cNvCxnSpPr>
            <a:cxnSpLocks/>
          </p:cNvCxnSpPr>
          <p:nvPr/>
        </p:nvCxnSpPr>
        <p:spPr>
          <a:xfrm>
            <a:off x="6108438" y="1636037"/>
            <a:ext cx="665953"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15" name="Google Shape;480;p49">
            <a:extLst>
              <a:ext uri="{FF2B5EF4-FFF2-40B4-BE49-F238E27FC236}">
                <a16:creationId xmlns:a16="http://schemas.microsoft.com/office/drawing/2014/main" id="{0C997EEE-FA00-4F42-B598-943290DFF116}"/>
              </a:ext>
            </a:extLst>
          </p:cNvPr>
          <p:cNvSpPr txBox="1"/>
          <p:nvPr/>
        </p:nvSpPr>
        <p:spPr>
          <a:xfrm>
            <a:off x="142494" y="1230541"/>
            <a:ext cx="2394922" cy="708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n" sz="2400" dirty="0">
                <a:latin typeface="Google Sans" panose="020B0503030502040204" pitchFamily="34" charset="0"/>
              </a:rPr>
              <a:t>Self-supervised</a:t>
            </a:r>
          </a:p>
          <a:p>
            <a:pPr marL="0" marR="0" lvl="0" indent="0" algn="ctr" rtl="0">
              <a:lnSpc>
                <a:spcPct val="115000"/>
              </a:lnSpc>
              <a:spcBef>
                <a:spcPts val="0"/>
              </a:spcBef>
              <a:spcAft>
                <a:spcPts val="0"/>
              </a:spcAft>
              <a:buClr>
                <a:srgbClr val="000000"/>
              </a:buClr>
              <a:buSzPts val="1800"/>
              <a:buFont typeface="Arial"/>
              <a:buNone/>
            </a:pPr>
            <a:r>
              <a:rPr lang="en" sz="2400" b="0" i="0" u="none" strike="noStrike" cap="none" dirty="0">
                <a:solidFill>
                  <a:srgbClr val="000000"/>
                </a:solidFill>
                <a:latin typeface="Google Sans" panose="020B0503030502040204" pitchFamily="34" charset="0"/>
              </a:rPr>
              <a:t>training</a:t>
            </a:r>
          </a:p>
        </p:txBody>
      </p:sp>
      <p:cxnSp>
        <p:nvCxnSpPr>
          <p:cNvPr id="16" name="Google Shape;473;p48">
            <a:extLst>
              <a:ext uri="{FF2B5EF4-FFF2-40B4-BE49-F238E27FC236}">
                <a16:creationId xmlns:a16="http://schemas.microsoft.com/office/drawing/2014/main" id="{D50082C1-109F-4CEF-AACC-60A55D5A4552}"/>
              </a:ext>
            </a:extLst>
          </p:cNvPr>
          <p:cNvCxnSpPr>
            <a:cxnSpLocks/>
          </p:cNvCxnSpPr>
          <p:nvPr/>
        </p:nvCxnSpPr>
        <p:spPr>
          <a:xfrm flipH="1">
            <a:off x="503017" y="2713471"/>
            <a:ext cx="8069931" cy="21361"/>
          </a:xfrm>
          <a:prstGeom prst="straightConnector1">
            <a:avLst/>
          </a:prstGeom>
          <a:noFill/>
          <a:ln w="19050" cap="flat" cmpd="sng">
            <a:solidFill>
              <a:schemeClr val="tx1"/>
            </a:solidFill>
            <a:prstDash val="dash"/>
            <a:miter lim="400000"/>
            <a:headEnd type="none" w="sm" len="sm"/>
            <a:tailEnd type="none" w="sm" len="sm"/>
          </a:ln>
        </p:spPr>
      </p:cxnSp>
      <p:sp>
        <p:nvSpPr>
          <p:cNvPr id="17" name="Google Shape;480;p49">
            <a:extLst>
              <a:ext uri="{FF2B5EF4-FFF2-40B4-BE49-F238E27FC236}">
                <a16:creationId xmlns:a16="http://schemas.microsoft.com/office/drawing/2014/main" id="{5AF35E67-C29B-4609-AD79-5CB5435730BB}"/>
              </a:ext>
            </a:extLst>
          </p:cNvPr>
          <p:cNvSpPr txBox="1"/>
          <p:nvPr/>
        </p:nvSpPr>
        <p:spPr>
          <a:xfrm>
            <a:off x="183413" y="2850835"/>
            <a:ext cx="2465729" cy="1026449"/>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n" sz="2400" dirty="0">
                <a:latin typeface="Google Sans" panose="020B0503030502040204" pitchFamily="34" charset="0"/>
              </a:rPr>
              <a:t>Inference on full </a:t>
            </a:r>
            <a:r>
              <a:rPr lang="en" sz="2400" b="1" dirty="0">
                <a:latin typeface="Google Sans" panose="020B0503030502040204" pitchFamily="34" charset="0"/>
              </a:rPr>
              <a:t>sped-up</a:t>
            </a:r>
            <a:r>
              <a:rPr lang="en" sz="2400" dirty="0">
                <a:latin typeface="Google Sans" panose="020B0503030502040204" pitchFamily="34" charset="0"/>
              </a:rPr>
              <a:t> video</a:t>
            </a:r>
            <a:endParaRPr lang="en" sz="2400" b="0" i="0" u="none" strike="noStrike" cap="none" dirty="0">
              <a:solidFill>
                <a:srgbClr val="000000"/>
              </a:solidFill>
              <a:latin typeface="Google Sans" panose="020B0503030502040204" pitchFamily="34" charset="0"/>
            </a:endParaRPr>
          </a:p>
        </p:txBody>
      </p:sp>
      <p:sp>
        <p:nvSpPr>
          <p:cNvPr id="19" name="TextBox 18">
            <a:extLst>
              <a:ext uri="{FF2B5EF4-FFF2-40B4-BE49-F238E27FC236}">
                <a16:creationId xmlns:a16="http://schemas.microsoft.com/office/drawing/2014/main" id="{9C23A7F4-1DEC-4C58-B322-7533BC76C83C}"/>
              </a:ext>
            </a:extLst>
          </p:cNvPr>
          <p:cNvSpPr txBox="1"/>
          <p:nvPr/>
        </p:nvSpPr>
        <p:spPr>
          <a:xfrm>
            <a:off x="1646029" y="4580119"/>
            <a:ext cx="1643399" cy="369332"/>
          </a:xfrm>
          <a:prstGeom prst="rect">
            <a:avLst/>
          </a:prstGeom>
          <a:noFill/>
        </p:spPr>
        <p:txBody>
          <a:bodyPr wrap="none" rtlCol="0">
            <a:spAutoFit/>
          </a:bodyPr>
          <a:lstStyle/>
          <a:p>
            <a:r>
              <a:rPr lang="en-US" sz="1800" dirty="0">
                <a:latin typeface="Google Sans" panose="020B0503030502040204" pitchFamily="34" charset="0"/>
              </a:rPr>
              <a:t>Normal speed</a:t>
            </a:r>
          </a:p>
        </p:txBody>
      </p:sp>
      <p:sp>
        <p:nvSpPr>
          <p:cNvPr id="20" name="TextBox 19">
            <a:extLst>
              <a:ext uri="{FF2B5EF4-FFF2-40B4-BE49-F238E27FC236}">
                <a16:creationId xmlns:a16="http://schemas.microsoft.com/office/drawing/2014/main" id="{3D88A06A-30A8-48A9-9DA9-46A70ED5EF0F}"/>
              </a:ext>
            </a:extLst>
          </p:cNvPr>
          <p:cNvSpPr txBox="1"/>
          <p:nvPr/>
        </p:nvSpPr>
        <p:spPr>
          <a:xfrm>
            <a:off x="2237722" y="3775711"/>
            <a:ext cx="1091966" cy="369332"/>
          </a:xfrm>
          <a:prstGeom prst="rect">
            <a:avLst/>
          </a:prstGeom>
          <a:noFill/>
        </p:spPr>
        <p:txBody>
          <a:bodyPr wrap="none" rtlCol="0">
            <a:spAutoFit/>
          </a:bodyPr>
          <a:lstStyle/>
          <a:p>
            <a:r>
              <a:rPr lang="en-US" sz="1800" dirty="0">
                <a:latin typeface="Google Sans" panose="020B0503030502040204" pitchFamily="34" charset="0"/>
              </a:rPr>
              <a:t>Sped-up</a:t>
            </a:r>
          </a:p>
        </p:txBody>
      </p:sp>
      <p:pic>
        <p:nvPicPr>
          <p:cNvPr id="22" name="Picture 21" descr="A screenshot of a cell phone&#10;&#10;Description automatically generated">
            <a:extLst>
              <a:ext uri="{FF2B5EF4-FFF2-40B4-BE49-F238E27FC236}">
                <a16:creationId xmlns:a16="http://schemas.microsoft.com/office/drawing/2014/main" id="{4BD2D8F3-E519-4D06-96B0-505CF94E6962}"/>
              </a:ext>
            </a:extLst>
          </p:cNvPr>
          <p:cNvPicPr>
            <a:picLocks noChangeAspect="1"/>
          </p:cNvPicPr>
          <p:nvPr/>
        </p:nvPicPr>
        <p:blipFill rotWithShape="1">
          <a:blip r:embed="rId9"/>
          <a:srcRect t="46501" b="4971"/>
          <a:stretch/>
        </p:blipFill>
        <p:spPr>
          <a:xfrm>
            <a:off x="3321668" y="3852054"/>
            <a:ext cx="4926479" cy="950106"/>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FF4EEB85-369A-4C81-8CF2-D3B0686273DD}"/>
              </a:ext>
            </a:extLst>
          </p:cNvPr>
          <p:cNvPicPr>
            <a:picLocks noChangeAspect="1"/>
          </p:cNvPicPr>
          <p:nvPr/>
        </p:nvPicPr>
        <p:blipFill rotWithShape="1">
          <a:blip r:embed="rId10"/>
          <a:srcRect l="3989" t="7640" r="6049" b="52962"/>
          <a:stretch/>
        </p:blipFill>
        <p:spPr>
          <a:xfrm>
            <a:off x="3361494" y="2963038"/>
            <a:ext cx="4909855" cy="914246"/>
          </a:xfrm>
          <a:prstGeom prst="rect">
            <a:avLst/>
          </a:prstGeom>
        </p:spPr>
      </p:pic>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A6CA238F-F454-4B0E-BB76-E5EE03B18386}"/>
                  </a:ext>
                </a:extLst>
              </p14:cNvPr>
              <p14:cNvContentPartPr/>
              <p14:nvPr/>
            </p14:nvContentPartPr>
            <p14:xfrm>
              <a:off x="3450368" y="4358870"/>
              <a:ext cx="46440" cy="50760"/>
            </p14:xfrm>
          </p:contentPart>
        </mc:Choice>
        <mc:Fallback xmlns="">
          <p:pic>
            <p:nvPicPr>
              <p:cNvPr id="26" name="Ink 25">
                <a:extLst>
                  <a:ext uri="{FF2B5EF4-FFF2-40B4-BE49-F238E27FC236}">
                    <a16:creationId xmlns:a16="http://schemas.microsoft.com/office/drawing/2014/main" id="{A6CA238F-F454-4B0E-BB76-E5EE03B18386}"/>
                  </a:ext>
                </a:extLst>
              </p:cNvPr>
              <p:cNvPicPr/>
              <p:nvPr/>
            </p:nvPicPr>
            <p:blipFill>
              <a:blip r:embed="rId12"/>
              <a:stretch>
                <a:fillRect/>
              </a:stretch>
            </p:blipFill>
            <p:spPr>
              <a:xfrm>
                <a:off x="3441728" y="4350230"/>
                <a:ext cx="640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49B1598A-9095-4B37-B8B4-714CEDBAB845}"/>
                  </a:ext>
                </a:extLst>
              </p14:cNvPr>
              <p14:cNvContentPartPr/>
              <p14:nvPr/>
            </p14:nvContentPartPr>
            <p14:xfrm>
              <a:off x="4031048" y="4248350"/>
              <a:ext cx="29880" cy="57240"/>
            </p14:xfrm>
          </p:contentPart>
        </mc:Choice>
        <mc:Fallback xmlns="">
          <p:pic>
            <p:nvPicPr>
              <p:cNvPr id="27" name="Ink 26">
                <a:extLst>
                  <a:ext uri="{FF2B5EF4-FFF2-40B4-BE49-F238E27FC236}">
                    <a16:creationId xmlns:a16="http://schemas.microsoft.com/office/drawing/2014/main" id="{49B1598A-9095-4B37-B8B4-714CEDBAB845}"/>
                  </a:ext>
                </a:extLst>
              </p:cNvPr>
              <p:cNvPicPr/>
              <p:nvPr/>
            </p:nvPicPr>
            <p:blipFill>
              <a:blip r:embed="rId14"/>
              <a:stretch>
                <a:fillRect/>
              </a:stretch>
            </p:blipFill>
            <p:spPr>
              <a:xfrm>
                <a:off x="4022408" y="4239710"/>
                <a:ext cx="47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9BDB2604-A60D-44A7-94DF-4266C40DFCFB}"/>
                  </a:ext>
                </a:extLst>
              </p14:cNvPr>
              <p14:cNvContentPartPr/>
              <p14:nvPr/>
            </p14:nvContentPartPr>
            <p14:xfrm>
              <a:off x="4840688" y="3954230"/>
              <a:ext cx="63000" cy="48600"/>
            </p14:xfrm>
          </p:contentPart>
        </mc:Choice>
        <mc:Fallback xmlns="">
          <p:pic>
            <p:nvPicPr>
              <p:cNvPr id="28" name="Ink 27">
                <a:extLst>
                  <a:ext uri="{FF2B5EF4-FFF2-40B4-BE49-F238E27FC236}">
                    <a16:creationId xmlns:a16="http://schemas.microsoft.com/office/drawing/2014/main" id="{9BDB2604-A60D-44A7-94DF-4266C40DFCFB}"/>
                  </a:ext>
                </a:extLst>
              </p:cNvPr>
              <p:cNvPicPr/>
              <p:nvPr/>
            </p:nvPicPr>
            <p:blipFill>
              <a:blip r:embed="rId16"/>
              <a:stretch>
                <a:fillRect/>
              </a:stretch>
            </p:blipFill>
            <p:spPr>
              <a:xfrm>
                <a:off x="4831688" y="3945230"/>
                <a:ext cx="806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478CB479-43FB-4FD6-A4C0-3A10F5DB9D29}"/>
                  </a:ext>
                </a:extLst>
              </p14:cNvPr>
              <p14:cNvContentPartPr/>
              <p14:nvPr/>
            </p14:nvContentPartPr>
            <p14:xfrm>
              <a:off x="5534408" y="4363550"/>
              <a:ext cx="17280" cy="10080"/>
            </p14:xfrm>
          </p:contentPart>
        </mc:Choice>
        <mc:Fallback xmlns="">
          <p:pic>
            <p:nvPicPr>
              <p:cNvPr id="29" name="Ink 28">
                <a:extLst>
                  <a:ext uri="{FF2B5EF4-FFF2-40B4-BE49-F238E27FC236}">
                    <a16:creationId xmlns:a16="http://schemas.microsoft.com/office/drawing/2014/main" id="{478CB479-43FB-4FD6-A4C0-3A10F5DB9D29}"/>
                  </a:ext>
                </a:extLst>
              </p:cNvPr>
              <p:cNvPicPr/>
              <p:nvPr/>
            </p:nvPicPr>
            <p:blipFill>
              <a:blip r:embed="rId18"/>
              <a:stretch>
                <a:fillRect/>
              </a:stretch>
            </p:blipFill>
            <p:spPr>
              <a:xfrm>
                <a:off x="5525768" y="4354910"/>
                <a:ext cx="34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B105F680-1BB0-4A58-8000-2CABF6C141EA}"/>
                  </a:ext>
                </a:extLst>
              </p14:cNvPr>
              <p14:cNvContentPartPr/>
              <p14:nvPr/>
            </p14:nvContentPartPr>
            <p14:xfrm>
              <a:off x="3392490" y="4332983"/>
              <a:ext cx="17280" cy="16920"/>
            </p14:xfrm>
          </p:contentPart>
        </mc:Choice>
        <mc:Fallback xmlns="">
          <p:pic>
            <p:nvPicPr>
              <p:cNvPr id="30" name="Ink 29">
                <a:extLst>
                  <a:ext uri="{FF2B5EF4-FFF2-40B4-BE49-F238E27FC236}">
                    <a16:creationId xmlns:a16="http://schemas.microsoft.com/office/drawing/2014/main" id="{B105F680-1BB0-4A58-8000-2CABF6C141EA}"/>
                  </a:ext>
                </a:extLst>
              </p:cNvPr>
              <p:cNvPicPr/>
              <p:nvPr/>
            </p:nvPicPr>
            <p:blipFill>
              <a:blip r:embed="rId20"/>
              <a:stretch>
                <a:fillRect/>
              </a:stretch>
            </p:blipFill>
            <p:spPr>
              <a:xfrm>
                <a:off x="3383850" y="4323983"/>
                <a:ext cx="34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6DA859B0-837C-4E83-833F-90E8F3F9B205}"/>
                  </a:ext>
                </a:extLst>
              </p14:cNvPr>
              <p14:cNvContentPartPr/>
              <p14:nvPr/>
            </p14:nvContentPartPr>
            <p14:xfrm>
              <a:off x="3673290" y="4368623"/>
              <a:ext cx="36000" cy="12960"/>
            </p14:xfrm>
          </p:contentPart>
        </mc:Choice>
        <mc:Fallback xmlns="">
          <p:pic>
            <p:nvPicPr>
              <p:cNvPr id="31" name="Ink 30">
                <a:extLst>
                  <a:ext uri="{FF2B5EF4-FFF2-40B4-BE49-F238E27FC236}">
                    <a16:creationId xmlns:a16="http://schemas.microsoft.com/office/drawing/2014/main" id="{6DA859B0-837C-4E83-833F-90E8F3F9B205}"/>
                  </a:ext>
                </a:extLst>
              </p:cNvPr>
              <p:cNvPicPr/>
              <p:nvPr/>
            </p:nvPicPr>
            <p:blipFill>
              <a:blip r:embed="rId22"/>
              <a:stretch>
                <a:fillRect/>
              </a:stretch>
            </p:blipFill>
            <p:spPr>
              <a:xfrm>
                <a:off x="3664650" y="4359623"/>
                <a:ext cx="53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BB15A0A3-C837-438E-BEAB-6163F81409E1}"/>
                  </a:ext>
                </a:extLst>
              </p14:cNvPr>
              <p14:cNvContentPartPr/>
              <p14:nvPr/>
            </p14:nvContentPartPr>
            <p14:xfrm>
              <a:off x="3899370" y="4267823"/>
              <a:ext cx="21960" cy="7560"/>
            </p14:xfrm>
          </p:contentPart>
        </mc:Choice>
        <mc:Fallback xmlns="">
          <p:pic>
            <p:nvPicPr>
              <p:cNvPr id="32" name="Ink 31">
                <a:extLst>
                  <a:ext uri="{FF2B5EF4-FFF2-40B4-BE49-F238E27FC236}">
                    <a16:creationId xmlns:a16="http://schemas.microsoft.com/office/drawing/2014/main" id="{BB15A0A3-C837-438E-BEAB-6163F81409E1}"/>
                  </a:ext>
                </a:extLst>
              </p:cNvPr>
              <p:cNvPicPr/>
              <p:nvPr/>
            </p:nvPicPr>
            <p:blipFill>
              <a:blip r:embed="rId24"/>
              <a:stretch>
                <a:fillRect/>
              </a:stretch>
            </p:blipFill>
            <p:spPr>
              <a:xfrm>
                <a:off x="3890730" y="4259183"/>
                <a:ext cx="39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1A7A1AF7-E8C3-4AC0-8D04-E7C247BC98D5}"/>
                  </a:ext>
                </a:extLst>
              </p14:cNvPr>
              <p14:cNvContentPartPr/>
              <p14:nvPr/>
            </p14:nvContentPartPr>
            <p14:xfrm>
              <a:off x="5376990" y="4211393"/>
              <a:ext cx="6120" cy="20160"/>
            </p14:xfrm>
          </p:contentPart>
        </mc:Choice>
        <mc:Fallback xmlns="">
          <p:pic>
            <p:nvPicPr>
              <p:cNvPr id="33" name="Ink 32">
                <a:extLst>
                  <a:ext uri="{FF2B5EF4-FFF2-40B4-BE49-F238E27FC236}">
                    <a16:creationId xmlns:a16="http://schemas.microsoft.com/office/drawing/2014/main" id="{1A7A1AF7-E8C3-4AC0-8D04-E7C247BC98D5}"/>
                  </a:ext>
                </a:extLst>
              </p:cNvPr>
              <p:cNvPicPr/>
              <p:nvPr/>
            </p:nvPicPr>
            <p:blipFill>
              <a:blip r:embed="rId26"/>
              <a:stretch>
                <a:fillRect/>
              </a:stretch>
            </p:blipFill>
            <p:spPr>
              <a:xfrm>
                <a:off x="5368350" y="4202753"/>
                <a:ext cx="23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Ink 36">
                <a:extLst>
                  <a:ext uri="{FF2B5EF4-FFF2-40B4-BE49-F238E27FC236}">
                    <a16:creationId xmlns:a16="http://schemas.microsoft.com/office/drawing/2014/main" id="{1765F582-F59C-469C-BA5E-9BA120C178B4}"/>
                  </a:ext>
                </a:extLst>
              </p14:cNvPr>
              <p14:cNvContentPartPr/>
              <p14:nvPr/>
            </p14:nvContentPartPr>
            <p14:xfrm>
              <a:off x="5592630" y="4417673"/>
              <a:ext cx="79560" cy="124200"/>
            </p14:xfrm>
          </p:contentPart>
        </mc:Choice>
        <mc:Fallback xmlns="">
          <p:pic>
            <p:nvPicPr>
              <p:cNvPr id="37" name="Ink 36">
                <a:extLst>
                  <a:ext uri="{FF2B5EF4-FFF2-40B4-BE49-F238E27FC236}">
                    <a16:creationId xmlns:a16="http://schemas.microsoft.com/office/drawing/2014/main" id="{1765F582-F59C-469C-BA5E-9BA120C178B4}"/>
                  </a:ext>
                </a:extLst>
              </p:cNvPr>
              <p:cNvPicPr/>
              <p:nvPr/>
            </p:nvPicPr>
            <p:blipFill>
              <a:blip r:embed="rId28"/>
              <a:stretch>
                <a:fillRect/>
              </a:stretch>
            </p:blipFill>
            <p:spPr>
              <a:xfrm>
                <a:off x="5583630" y="4409033"/>
                <a:ext cx="972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09FE2F66-4707-4700-AB3D-AEA5CB735371}"/>
                  </a:ext>
                </a:extLst>
              </p14:cNvPr>
              <p14:cNvContentPartPr/>
              <p14:nvPr/>
            </p14:nvContentPartPr>
            <p14:xfrm>
              <a:off x="6334770" y="4471673"/>
              <a:ext cx="360" cy="360"/>
            </p14:xfrm>
          </p:contentPart>
        </mc:Choice>
        <mc:Fallback xmlns="">
          <p:pic>
            <p:nvPicPr>
              <p:cNvPr id="38" name="Ink 37">
                <a:extLst>
                  <a:ext uri="{FF2B5EF4-FFF2-40B4-BE49-F238E27FC236}">
                    <a16:creationId xmlns:a16="http://schemas.microsoft.com/office/drawing/2014/main" id="{09FE2F66-4707-4700-AB3D-AEA5CB735371}"/>
                  </a:ext>
                </a:extLst>
              </p:cNvPr>
              <p:cNvPicPr/>
              <p:nvPr/>
            </p:nvPicPr>
            <p:blipFill>
              <a:blip r:embed="rId30"/>
              <a:stretch>
                <a:fillRect/>
              </a:stretch>
            </p:blipFill>
            <p:spPr>
              <a:xfrm>
                <a:off x="6325770" y="44630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3" name="Ink 62">
                <a:extLst>
                  <a:ext uri="{FF2B5EF4-FFF2-40B4-BE49-F238E27FC236}">
                    <a16:creationId xmlns:a16="http://schemas.microsoft.com/office/drawing/2014/main" id="{7F477ED8-F82D-45B1-8CC4-4037B6E5715E}"/>
                  </a:ext>
                </a:extLst>
              </p14:cNvPr>
              <p14:cNvContentPartPr/>
              <p14:nvPr/>
            </p14:nvContentPartPr>
            <p14:xfrm>
              <a:off x="6345930" y="4451873"/>
              <a:ext cx="8280" cy="9000"/>
            </p14:xfrm>
          </p:contentPart>
        </mc:Choice>
        <mc:Fallback xmlns="">
          <p:pic>
            <p:nvPicPr>
              <p:cNvPr id="63" name="Ink 62">
                <a:extLst>
                  <a:ext uri="{FF2B5EF4-FFF2-40B4-BE49-F238E27FC236}">
                    <a16:creationId xmlns:a16="http://schemas.microsoft.com/office/drawing/2014/main" id="{7F477ED8-F82D-45B1-8CC4-4037B6E5715E}"/>
                  </a:ext>
                </a:extLst>
              </p:cNvPr>
              <p:cNvPicPr/>
              <p:nvPr/>
            </p:nvPicPr>
            <p:blipFill>
              <a:blip r:embed="rId30"/>
              <a:stretch>
                <a:fillRect/>
              </a:stretch>
            </p:blipFill>
            <p:spPr>
              <a:xfrm>
                <a:off x="6336930" y="4443233"/>
                <a:ext cx="25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a16="http://schemas.microsoft.com/office/drawing/2014/main" id="{D7BB8574-1FE9-411D-8051-E2B41AB8B241}"/>
                  </a:ext>
                </a:extLst>
              </p14:cNvPr>
              <p14:cNvContentPartPr/>
              <p14:nvPr/>
            </p14:nvContentPartPr>
            <p14:xfrm>
              <a:off x="6532410" y="4325513"/>
              <a:ext cx="33480" cy="58320"/>
            </p14:xfrm>
          </p:contentPart>
        </mc:Choice>
        <mc:Fallback xmlns="">
          <p:pic>
            <p:nvPicPr>
              <p:cNvPr id="64" name="Ink 63">
                <a:extLst>
                  <a:ext uri="{FF2B5EF4-FFF2-40B4-BE49-F238E27FC236}">
                    <a16:creationId xmlns:a16="http://schemas.microsoft.com/office/drawing/2014/main" id="{D7BB8574-1FE9-411D-8051-E2B41AB8B241}"/>
                  </a:ext>
                </a:extLst>
              </p:cNvPr>
              <p:cNvPicPr/>
              <p:nvPr/>
            </p:nvPicPr>
            <p:blipFill>
              <a:blip r:embed="rId33"/>
              <a:stretch>
                <a:fillRect/>
              </a:stretch>
            </p:blipFill>
            <p:spPr>
              <a:xfrm>
                <a:off x="6523770" y="4316513"/>
                <a:ext cx="511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5" name="Ink 64">
                <a:extLst>
                  <a:ext uri="{FF2B5EF4-FFF2-40B4-BE49-F238E27FC236}">
                    <a16:creationId xmlns:a16="http://schemas.microsoft.com/office/drawing/2014/main" id="{68E4140A-1D69-4AFD-85B1-19D76F00DE2D}"/>
                  </a:ext>
                </a:extLst>
              </p14:cNvPr>
              <p14:cNvContentPartPr/>
              <p14:nvPr/>
            </p14:nvContentPartPr>
            <p14:xfrm>
              <a:off x="7133610" y="4517393"/>
              <a:ext cx="84960" cy="33480"/>
            </p14:xfrm>
          </p:contentPart>
        </mc:Choice>
        <mc:Fallback xmlns="">
          <p:pic>
            <p:nvPicPr>
              <p:cNvPr id="65" name="Ink 64">
                <a:extLst>
                  <a:ext uri="{FF2B5EF4-FFF2-40B4-BE49-F238E27FC236}">
                    <a16:creationId xmlns:a16="http://schemas.microsoft.com/office/drawing/2014/main" id="{68E4140A-1D69-4AFD-85B1-19D76F00DE2D}"/>
                  </a:ext>
                </a:extLst>
              </p:cNvPr>
              <p:cNvPicPr/>
              <p:nvPr/>
            </p:nvPicPr>
            <p:blipFill>
              <a:blip r:embed="rId35"/>
              <a:stretch>
                <a:fillRect/>
              </a:stretch>
            </p:blipFill>
            <p:spPr>
              <a:xfrm>
                <a:off x="7124610" y="4508753"/>
                <a:ext cx="102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3" name="Ink 72">
                <a:extLst>
                  <a:ext uri="{FF2B5EF4-FFF2-40B4-BE49-F238E27FC236}">
                    <a16:creationId xmlns:a16="http://schemas.microsoft.com/office/drawing/2014/main" id="{997EDCBD-0E99-49DF-AB4F-EDA97706C6BF}"/>
                  </a:ext>
                </a:extLst>
              </p14:cNvPr>
              <p14:cNvContentPartPr/>
              <p14:nvPr/>
            </p14:nvContentPartPr>
            <p14:xfrm>
              <a:off x="6713850" y="4319393"/>
              <a:ext cx="354600" cy="116280"/>
            </p14:xfrm>
          </p:contentPart>
        </mc:Choice>
        <mc:Fallback xmlns="">
          <p:pic>
            <p:nvPicPr>
              <p:cNvPr id="73" name="Ink 72">
                <a:extLst>
                  <a:ext uri="{FF2B5EF4-FFF2-40B4-BE49-F238E27FC236}">
                    <a16:creationId xmlns:a16="http://schemas.microsoft.com/office/drawing/2014/main" id="{997EDCBD-0E99-49DF-AB4F-EDA97706C6BF}"/>
                  </a:ext>
                </a:extLst>
              </p:cNvPr>
              <p:cNvPicPr/>
              <p:nvPr/>
            </p:nvPicPr>
            <p:blipFill>
              <a:blip r:embed="rId37"/>
              <a:stretch>
                <a:fillRect/>
              </a:stretch>
            </p:blipFill>
            <p:spPr>
              <a:xfrm>
                <a:off x="6705210" y="4310753"/>
                <a:ext cx="372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4" name="Ink 73">
                <a:extLst>
                  <a:ext uri="{FF2B5EF4-FFF2-40B4-BE49-F238E27FC236}">
                    <a16:creationId xmlns:a16="http://schemas.microsoft.com/office/drawing/2014/main" id="{8FC07911-7D59-4D9F-8BB8-76B0707938E8}"/>
                  </a:ext>
                </a:extLst>
              </p14:cNvPr>
              <p14:cNvContentPartPr/>
              <p14:nvPr/>
            </p14:nvContentPartPr>
            <p14:xfrm>
              <a:off x="6728250" y="4320833"/>
              <a:ext cx="48960" cy="25200"/>
            </p14:xfrm>
          </p:contentPart>
        </mc:Choice>
        <mc:Fallback xmlns="">
          <p:pic>
            <p:nvPicPr>
              <p:cNvPr id="74" name="Ink 73">
                <a:extLst>
                  <a:ext uri="{FF2B5EF4-FFF2-40B4-BE49-F238E27FC236}">
                    <a16:creationId xmlns:a16="http://schemas.microsoft.com/office/drawing/2014/main" id="{8FC07911-7D59-4D9F-8BB8-76B0707938E8}"/>
                  </a:ext>
                </a:extLst>
              </p:cNvPr>
              <p:cNvPicPr/>
              <p:nvPr/>
            </p:nvPicPr>
            <p:blipFill>
              <a:blip r:embed="rId39"/>
              <a:stretch>
                <a:fillRect/>
              </a:stretch>
            </p:blipFill>
            <p:spPr>
              <a:xfrm>
                <a:off x="6719250" y="4312193"/>
                <a:ext cx="66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7" name="Ink 76">
                <a:extLst>
                  <a:ext uri="{FF2B5EF4-FFF2-40B4-BE49-F238E27FC236}">
                    <a16:creationId xmlns:a16="http://schemas.microsoft.com/office/drawing/2014/main" id="{C348C000-48C7-4079-85C1-C5FAB8FA719E}"/>
                  </a:ext>
                </a:extLst>
              </p14:cNvPr>
              <p14:cNvContentPartPr/>
              <p14:nvPr/>
            </p14:nvContentPartPr>
            <p14:xfrm>
              <a:off x="7730940" y="4560593"/>
              <a:ext cx="105120" cy="29880"/>
            </p14:xfrm>
          </p:contentPart>
        </mc:Choice>
        <mc:Fallback xmlns="">
          <p:pic>
            <p:nvPicPr>
              <p:cNvPr id="77" name="Ink 76">
                <a:extLst>
                  <a:ext uri="{FF2B5EF4-FFF2-40B4-BE49-F238E27FC236}">
                    <a16:creationId xmlns:a16="http://schemas.microsoft.com/office/drawing/2014/main" id="{C348C000-48C7-4079-85C1-C5FAB8FA719E}"/>
                  </a:ext>
                </a:extLst>
              </p:cNvPr>
              <p:cNvPicPr/>
              <p:nvPr/>
            </p:nvPicPr>
            <p:blipFill>
              <a:blip r:embed="rId41"/>
              <a:stretch>
                <a:fillRect/>
              </a:stretch>
            </p:blipFill>
            <p:spPr>
              <a:xfrm>
                <a:off x="7722300" y="4551593"/>
                <a:ext cx="122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 name="Ink 1">
                <a:extLst>
                  <a:ext uri="{FF2B5EF4-FFF2-40B4-BE49-F238E27FC236}">
                    <a16:creationId xmlns:a16="http://schemas.microsoft.com/office/drawing/2014/main" id="{BC80AF4A-C0BB-47E2-8F0A-2894B42A7D77}"/>
                  </a:ext>
                </a:extLst>
              </p14:cNvPr>
              <p14:cNvContentPartPr/>
              <p14:nvPr/>
            </p14:nvContentPartPr>
            <p14:xfrm>
              <a:off x="6051211" y="4528001"/>
              <a:ext cx="360" cy="360"/>
            </p14:xfrm>
          </p:contentPart>
        </mc:Choice>
        <mc:Fallback xmlns="">
          <p:pic>
            <p:nvPicPr>
              <p:cNvPr id="2" name="Ink 1">
                <a:extLst>
                  <a:ext uri="{FF2B5EF4-FFF2-40B4-BE49-F238E27FC236}">
                    <a16:creationId xmlns:a16="http://schemas.microsoft.com/office/drawing/2014/main" id="{BC80AF4A-C0BB-47E2-8F0A-2894B42A7D77}"/>
                  </a:ext>
                </a:extLst>
              </p:cNvPr>
              <p:cNvPicPr/>
              <p:nvPr/>
            </p:nvPicPr>
            <p:blipFill>
              <a:blip r:embed="rId43"/>
              <a:stretch>
                <a:fillRect/>
              </a:stretch>
            </p:blipFill>
            <p:spPr>
              <a:xfrm>
                <a:off x="5988571" y="446536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 name="Ink 2">
                <a:extLst>
                  <a:ext uri="{FF2B5EF4-FFF2-40B4-BE49-F238E27FC236}">
                    <a16:creationId xmlns:a16="http://schemas.microsoft.com/office/drawing/2014/main" id="{46E917FE-14CB-438B-AD94-A646FB30E83A}"/>
                  </a:ext>
                </a:extLst>
              </p14:cNvPr>
              <p14:cNvContentPartPr/>
              <p14:nvPr/>
            </p14:nvContentPartPr>
            <p14:xfrm>
              <a:off x="5612731" y="4222721"/>
              <a:ext cx="616680" cy="396360"/>
            </p14:xfrm>
          </p:contentPart>
        </mc:Choice>
        <mc:Fallback xmlns="">
          <p:pic>
            <p:nvPicPr>
              <p:cNvPr id="3" name="Ink 2">
                <a:extLst>
                  <a:ext uri="{FF2B5EF4-FFF2-40B4-BE49-F238E27FC236}">
                    <a16:creationId xmlns:a16="http://schemas.microsoft.com/office/drawing/2014/main" id="{46E917FE-14CB-438B-AD94-A646FB30E83A}"/>
                  </a:ext>
                </a:extLst>
              </p:cNvPr>
              <p:cNvPicPr/>
              <p:nvPr/>
            </p:nvPicPr>
            <p:blipFill>
              <a:blip r:embed="rId45"/>
              <a:stretch>
                <a:fillRect/>
              </a:stretch>
            </p:blipFill>
            <p:spPr>
              <a:xfrm>
                <a:off x="5549731" y="4159721"/>
                <a:ext cx="74232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 name="Ink 20">
                <a:extLst>
                  <a:ext uri="{FF2B5EF4-FFF2-40B4-BE49-F238E27FC236}">
                    <a16:creationId xmlns:a16="http://schemas.microsoft.com/office/drawing/2014/main" id="{38C954D5-70EE-48E5-804F-3D28744D087D}"/>
                  </a:ext>
                </a:extLst>
              </p14:cNvPr>
              <p14:cNvContentPartPr/>
              <p14:nvPr/>
            </p14:nvContentPartPr>
            <p14:xfrm>
              <a:off x="6202051" y="4054241"/>
              <a:ext cx="309960" cy="131400"/>
            </p14:xfrm>
          </p:contentPart>
        </mc:Choice>
        <mc:Fallback xmlns="">
          <p:pic>
            <p:nvPicPr>
              <p:cNvPr id="21" name="Ink 20">
                <a:extLst>
                  <a:ext uri="{FF2B5EF4-FFF2-40B4-BE49-F238E27FC236}">
                    <a16:creationId xmlns:a16="http://schemas.microsoft.com/office/drawing/2014/main" id="{38C954D5-70EE-48E5-804F-3D28744D087D}"/>
                  </a:ext>
                </a:extLst>
              </p:cNvPr>
              <p:cNvPicPr/>
              <p:nvPr/>
            </p:nvPicPr>
            <p:blipFill>
              <a:blip r:embed="rId47"/>
              <a:stretch>
                <a:fillRect/>
              </a:stretch>
            </p:blipFill>
            <p:spPr>
              <a:xfrm>
                <a:off x="6139411" y="3991241"/>
                <a:ext cx="4356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 name="Ink 23">
                <a:extLst>
                  <a:ext uri="{FF2B5EF4-FFF2-40B4-BE49-F238E27FC236}">
                    <a16:creationId xmlns:a16="http://schemas.microsoft.com/office/drawing/2014/main" id="{588C2931-AC4E-4D8B-A52A-9334F2E013C4}"/>
                  </a:ext>
                </a:extLst>
              </p14:cNvPr>
              <p14:cNvContentPartPr/>
              <p14:nvPr/>
            </p14:nvContentPartPr>
            <p14:xfrm>
              <a:off x="5158051" y="3992321"/>
              <a:ext cx="509760" cy="484200"/>
            </p14:xfrm>
          </p:contentPart>
        </mc:Choice>
        <mc:Fallback xmlns="">
          <p:pic>
            <p:nvPicPr>
              <p:cNvPr id="24" name="Ink 23">
                <a:extLst>
                  <a:ext uri="{FF2B5EF4-FFF2-40B4-BE49-F238E27FC236}">
                    <a16:creationId xmlns:a16="http://schemas.microsoft.com/office/drawing/2014/main" id="{588C2931-AC4E-4D8B-A52A-9334F2E013C4}"/>
                  </a:ext>
                </a:extLst>
              </p:cNvPr>
              <p:cNvPicPr/>
              <p:nvPr/>
            </p:nvPicPr>
            <p:blipFill>
              <a:blip r:embed="rId49"/>
              <a:stretch>
                <a:fillRect/>
              </a:stretch>
            </p:blipFill>
            <p:spPr>
              <a:xfrm>
                <a:off x="5095411" y="3929321"/>
                <a:ext cx="63540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179E4051-0408-4824-911F-B3D49137139A}"/>
                  </a:ext>
                </a:extLst>
              </p14:cNvPr>
              <p14:cNvContentPartPr/>
              <p14:nvPr/>
            </p14:nvContentPartPr>
            <p14:xfrm>
              <a:off x="5425171" y="3979721"/>
              <a:ext cx="360" cy="360"/>
            </p14:xfrm>
          </p:contentPart>
        </mc:Choice>
        <mc:Fallback xmlns="">
          <p:pic>
            <p:nvPicPr>
              <p:cNvPr id="34" name="Ink 33">
                <a:extLst>
                  <a:ext uri="{FF2B5EF4-FFF2-40B4-BE49-F238E27FC236}">
                    <a16:creationId xmlns:a16="http://schemas.microsoft.com/office/drawing/2014/main" id="{179E4051-0408-4824-911F-B3D49137139A}"/>
                  </a:ext>
                </a:extLst>
              </p:cNvPr>
              <p:cNvPicPr/>
              <p:nvPr/>
            </p:nvPicPr>
            <p:blipFill>
              <a:blip r:embed="rId51"/>
              <a:stretch>
                <a:fillRect/>
              </a:stretch>
            </p:blipFill>
            <p:spPr>
              <a:xfrm>
                <a:off x="5389171" y="394372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EFE2A1EA-B73E-46F5-AA24-489A3076CAFE}"/>
                  </a:ext>
                </a:extLst>
              </p14:cNvPr>
              <p14:cNvContentPartPr/>
              <p14:nvPr/>
            </p14:nvContentPartPr>
            <p14:xfrm>
              <a:off x="5405371" y="3962801"/>
              <a:ext cx="360" cy="360"/>
            </p14:xfrm>
          </p:contentPart>
        </mc:Choice>
        <mc:Fallback xmlns="">
          <p:pic>
            <p:nvPicPr>
              <p:cNvPr id="39" name="Ink 38">
                <a:extLst>
                  <a:ext uri="{FF2B5EF4-FFF2-40B4-BE49-F238E27FC236}">
                    <a16:creationId xmlns:a16="http://schemas.microsoft.com/office/drawing/2014/main" id="{EFE2A1EA-B73E-46F5-AA24-489A3076CAFE}"/>
                  </a:ext>
                </a:extLst>
              </p:cNvPr>
              <p:cNvPicPr/>
              <p:nvPr/>
            </p:nvPicPr>
            <p:blipFill>
              <a:blip r:embed="rId51"/>
              <a:stretch>
                <a:fillRect/>
              </a:stretch>
            </p:blipFill>
            <p:spPr>
              <a:xfrm>
                <a:off x="5369371" y="392716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4944A1C3-2006-4D86-A948-125B29A1CB95}"/>
                  </a:ext>
                </a:extLst>
              </p14:cNvPr>
              <p14:cNvContentPartPr/>
              <p14:nvPr/>
            </p14:nvContentPartPr>
            <p14:xfrm>
              <a:off x="5127451" y="3935081"/>
              <a:ext cx="360" cy="360"/>
            </p14:xfrm>
          </p:contentPart>
        </mc:Choice>
        <mc:Fallback xmlns="">
          <p:pic>
            <p:nvPicPr>
              <p:cNvPr id="40" name="Ink 39">
                <a:extLst>
                  <a:ext uri="{FF2B5EF4-FFF2-40B4-BE49-F238E27FC236}">
                    <a16:creationId xmlns:a16="http://schemas.microsoft.com/office/drawing/2014/main" id="{4944A1C3-2006-4D86-A948-125B29A1CB95}"/>
                  </a:ext>
                </a:extLst>
              </p:cNvPr>
              <p:cNvPicPr/>
              <p:nvPr/>
            </p:nvPicPr>
            <p:blipFill>
              <a:blip r:embed="rId54"/>
              <a:stretch>
                <a:fillRect/>
              </a:stretch>
            </p:blipFill>
            <p:spPr>
              <a:xfrm>
                <a:off x="5123131" y="39307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Ink 42">
                <a:extLst>
                  <a:ext uri="{FF2B5EF4-FFF2-40B4-BE49-F238E27FC236}">
                    <a16:creationId xmlns:a16="http://schemas.microsoft.com/office/drawing/2014/main" id="{77091D19-861D-40F7-AED7-CEF41E592F7A}"/>
                  </a:ext>
                </a:extLst>
              </p14:cNvPr>
              <p14:cNvContentPartPr/>
              <p14:nvPr/>
            </p14:nvContentPartPr>
            <p14:xfrm>
              <a:off x="5107651" y="3925721"/>
              <a:ext cx="24120" cy="3600"/>
            </p14:xfrm>
          </p:contentPart>
        </mc:Choice>
        <mc:Fallback xmlns="">
          <p:pic>
            <p:nvPicPr>
              <p:cNvPr id="43" name="Ink 42">
                <a:extLst>
                  <a:ext uri="{FF2B5EF4-FFF2-40B4-BE49-F238E27FC236}">
                    <a16:creationId xmlns:a16="http://schemas.microsoft.com/office/drawing/2014/main" id="{77091D19-861D-40F7-AED7-CEF41E592F7A}"/>
                  </a:ext>
                </a:extLst>
              </p:cNvPr>
              <p:cNvPicPr/>
              <p:nvPr/>
            </p:nvPicPr>
            <p:blipFill>
              <a:blip r:embed="rId56"/>
              <a:stretch>
                <a:fillRect/>
              </a:stretch>
            </p:blipFill>
            <p:spPr>
              <a:xfrm>
                <a:off x="5103331" y="3921401"/>
                <a:ext cx="3276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Ink 43">
                <a:extLst>
                  <a:ext uri="{FF2B5EF4-FFF2-40B4-BE49-F238E27FC236}">
                    <a16:creationId xmlns:a16="http://schemas.microsoft.com/office/drawing/2014/main" id="{9DB0C60D-B875-4F75-8DB3-383BB4E00C4E}"/>
                  </a:ext>
                </a:extLst>
              </p14:cNvPr>
              <p14:cNvContentPartPr/>
              <p14:nvPr/>
            </p14:nvContentPartPr>
            <p14:xfrm>
              <a:off x="5131411" y="3928961"/>
              <a:ext cx="18360" cy="360"/>
            </p14:xfrm>
          </p:contentPart>
        </mc:Choice>
        <mc:Fallback xmlns="">
          <p:pic>
            <p:nvPicPr>
              <p:cNvPr id="44" name="Ink 43">
                <a:extLst>
                  <a:ext uri="{FF2B5EF4-FFF2-40B4-BE49-F238E27FC236}">
                    <a16:creationId xmlns:a16="http://schemas.microsoft.com/office/drawing/2014/main" id="{9DB0C60D-B875-4F75-8DB3-383BB4E00C4E}"/>
                  </a:ext>
                </a:extLst>
              </p:cNvPr>
              <p:cNvPicPr/>
              <p:nvPr/>
            </p:nvPicPr>
            <p:blipFill>
              <a:blip r:embed="rId58"/>
              <a:stretch>
                <a:fillRect/>
              </a:stretch>
            </p:blipFill>
            <p:spPr>
              <a:xfrm>
                <a:off x="5127091" y="3924641"/>
                <a:ext cx="27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65B93F31-0D46-4127-B23C-91A078BEB0D9}"/>
                  </a:ext>
                </a:extLst>
              </p14:cNvPr>
              <p14:cNvContentPartPr/>
              <p14:nvPr/>
            </p14:nvContentPartPr>
            <p14:xfrm>
              <a:off x="5099371" y="3933281"/>
              <a:ext cx="42480" cy="14760"/>
            </p14:xfrm>
          </p:contentPart>
        </mc:Choice>
        <mc:Fallback xmlns="">
          <p:pic>
            <p:nvPicPr>
              <p:cNvPr id="45" name="Ink 44">
                <a:extLst>
                  <a:ext uri="{FF2B5EF4-FFF2-40B4-BE49-F238E27FC236}">
                    <a16:creationId xmlns:a16="http://schemas.microsoft.com/office/drawing/2014/main" id="{65B93F31-0D46-4127-B23C-91A078BEB0D9}"/>
                  </a:ext>
                </a:extLst>
              </p:cNvPr>
              <p:cNvPicPr/>
              <p:nvPr/>
            </p:nvPicPr>
            <p:blipFill>
              <a:blip r:embed="rId60"/>
              <a:stretch>
                <a:fillRect/>
              </a:stretch>
            </p:blipFill>
            <p:spPr>
              <a:xfrm>
                <a:off x="5095051" y="3928961"/>
                <a:ext cx="51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Ink 46">
                <a:extLst>
                  <a:ext uri="{FF2B5EF4-FFF2-40B4-BE49-F238E27FC236}">
                    <a16:creationId xmlns:a16="http://schemas.microsoft.com/office/drawing/2014/main" id="{0E3BC39B-4F92-4A84-9769-393981C4BFDD}"/>
                  </a:ext>
                </a:extLst>
              </p14:cNvPr>
              <p14:cNvContentPartPr/>
              <p14:nvPr/>
            </p14:nvContentPartPr>
            <p14:xfrm>
              <a:off x="5441011" y="3938321"/>
              <a:ext cx="360" cy="360"/>
            </p14:xfrm>
          </p:contentPart>
        </mc:Choice>
        <mc:Fallback xmlns="">
          <p:pic>
            <p:nvPicPr>
              <p:cNvPr id="47" name="Ink 46">
                <a:extLst>
                  <a:ext uri="{FF2B5EF4-FFF2-40B4-BE49-F238E27FC236}">
                    <a16:creationId xmlns:a16="http://schemas.microsoft.com/office/drawing/2014/main" id="{0E3BC39B-4F92-4A84-9769-393981C4BFDD}"/>
                  </a:ext>
                </a:extLst>
              </p:cNvPr>
              <p:cNvPicPr/>
              <p:nvPr/>
            </p:nvPicPr>
            <p:blipFill>
              <a:blip r:embed="rId54"/>
              <a:stretch>
                <a:fillRect/>
              </a:stretch>
            </p:blipFill>
            <p:spPr>
              <a:xfrm>
                <a:off x="5436691" y="39340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A97A8C40-DE33-474D-9BC7-418CE7F6EF10}"/>
                  </a:ext>
                </a:extLst>
              </p14:cNvPr>
              <p14:cNvContentPartPr/>
              <p14:nvPr/>
            </p14:nvContentPartPr>
            <p14:xfrm>
              <a:off x="5221051" y="3937601"/>
              <a:ext cx="360" cy="360"/>
            </p14:xfrm>
          </p:contentPart>
        </mc:Choice>
        <mc:Fallback xmlns="">
          <p:pic>
            <p:nvPicPr>
              <p:cNvPr id="53" name="Ink 52">
                <a:extLst>
                  <a:ext uri="{FF2B5EF4-FFF2-40B4-BE49-F238E27FC236}">
                    <a16:creationId xmlns:a16="http://schemas.microsoft.com/office/drawing/2014/main" id="{A97A8C40-DE33-474D-9BC7-418CE7F6EF10}"/>
                  </a:ext>
                </a:extLst>
              </p:cNvPr>
              <p:cNvPicPr/>
              <p:nvPr/>
            </p:nvPicPr>
            <p:blipFill>
              <a:blip r:embed="rId54"/>
              <a:stretch>
                <a:fillRect/>
              </a:stretch>
            </p:blipFill>
            <p:spPr>
              <a:xfrm>
                <a:off x="5216731" y="393328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7" name="Ink 56">
                <a:extLst>
                  <a:ext uri="{FF2B5EF4-FFF2-40B4-BE49-F238E27FC236}">
                    <a16:creationId xmlns:a16="http://schemas.microsoft.com/office/drawing/2014/main" id="{B5D4838A-60FD-41AA-919E-26DCD604F848}"/>
                  </a:ext>
                </a:extLst>
              </p14:cNvPr>
              <p14:cNvContentPartPr/>
              <p14:nvPr/>
            </p14:nvContentPartPr>
            <p14:xfrm>
              <a:off x="3869341" y="3904121"/>
              <a:ext cx="360" cy="360"/>
            </p14:xfrm>
          </p:contentPart>
        </mc:Choice>
        <mc:Fallback xmlns="">
          <p:pic>
            <p:nvPicPr>
              <p:cNvPr id="57" name="Ink 56">
                <a:extLst>
                  <a:ext uri="{FF2B5EF4-FFF2-40B4-BE49-F238E27FC236}">
                    <a16:creationId xmlns:a16="http://schemas.microsoft.com/office/drawing/2014/main" id="{B5D4838A-60FD-41AA-919E-26DCD604F848}"/>
                  </a:ext>
                </a:extLst>
              </p:cNvPr>
              <p:cNvPicPr/>
              <p:nvPr/>
            </p:nvPicPr>
            <p:blipFill>
              <a:blip r:embed="rId54"/>
              <a:stretch>
                <a:fillRect/>
              </a:stretch>
            </p:blipFill>
            <p:spPr>
              <a:xfrm>
                <a:off x="3865021" y="38998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Ink 59">
                <a:extLst>
                  <a:ext uri="{FF2B5EF4-FFF2-40B4-BE49-F238E27FC236}">
                    <a16:creationId xmlns:a16="http://schemas.microsoft.com/office/drawing/2014/main" id="{7F6164CA-EC83-4A99-ABA5-59D09BA83220}"/>
                  </a:ext>
                </a:extLst>
              </p14:cNvPr>
              <p14:cNvContentPartPr/>
              <p14:nvPr/>
            </p14:nvContentPartPr>
            <p14:xfrm>
              <a:off x="3832261" y="3881801"/>
              <a:ext cx="68400" cy="10080"/>
            </p14:xfrm>
          </p:contentPart>
        </mc:Choice>
        <mc:Fallback xmlns="">
          <p:pic>
            <p:nvPicPr>
              <p:cNvPr id="60" name="Ink 59">
                <a:extLst>
                  <a:ext uri="{FF2B5EF4-FFF2-40B4-BE49-F238E27FC236}">
                    <a16:creationId xmlns:a16="http://schemas.microsoft.com/office/drawing/2014/main" id="{7F6164CA-EC83-4A99-ABA5-59D09BA83220}"/>
                  </a:ext>
                </a:extLst>
              </p:cNvPr>
              <p:cNvPicPr/>
              <p:nvPr/>
            </p:nvPicPr>
            <p:blipFill>
              <a:blip r:embed="rId65"/>
              <a:stretch>
                <a:fillRect/>
              </a:stretch>
            </p:blipFill>
            <p:spPr>
              <a:xfrm>
                <a:off x="3827941" y="3877481"/>
                <a:ext cx="770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Ink 65">
                <a:extLst>
                  <a:ext uri="{FF2B5EF4-FFF2-40B4-BE49-F238E27FC236}">
                    <a16:creationId xmlns:a16="http://schemas.microsoft.com/office/drawing/2014/main" id="{3758C28F-6917-40D1-90B1-6EA3BD8C8D0F}"/>
                  </a:ext>
                </a:extLst>
              </p14:cNvPr>
              <p14:cNvContentPartPr/>
              <p14:nvPr/>
            </p14:nvContentPartPr>
            <p14:xfrm>
              <a:off x="3898861" y="3874961"/>
              <a:ext cx="360" cy="360"/>
            </p14:xfrm>
          </p:contentPart>
        </mc:Choice>
        <mc:Fallback xmlns="">
          <p:pic>
            <p:nvPicPr>
              <p:cNvPr id="66" name="Ink 65">
                <a:extLst>
                  <a:ext uri="{FF2B5EF4-FFF2-40B4-BE49-F238E27FC236}">
                    <a16:creationId xmlns:a16="http://schemas.microsoft.com/office/drawing/2014/main" id="{3758C28F-6917-40D1-90B1-6EA3BD8C8D0F}"/>
                  </a:ext>
                </a:extLst>
              </p:cNvPr>
              <p:cNvPicPr/>
              <p:nvPr/>
            </p:nvPicPr>
            <p:blipFill>
              <a:blip r:embed="rId54"/>
              <a:stretch>
                <a:fillRect/>
              </a:stretch>
            </p:blipFill>
            <p:spPr>
              <a:xfrm>
                <a:off x="3894541" y="387064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9" name="Ink 88">
                <a:extLst>
                  <a:ext uri="{FF2B5EF4-FFF2-40B4-BE49-F238E27FC236}">
                    <a16:creationId xmlns:a16="http://schemas.microsoft.com/office/drawing/2014/main" id="{AD18108D-06FF-4B12-B691-D1F5ACD0640F}"/>
                  </a:ext>
                </a:extLst>
              </p14:cNvPr>
              <p14:cNvContentPartPr/>
              <p14:nvPr/>
            </p14:nvContentPartPr>
            <p14:xfrm>
              <a:off x="3846301" y="3880361"/>
              <a:ext cx="195120" cy="27360"/>
            </p14:xfrm>
          </p:contentPart>
        </mc:Choice>
        <mc:Fallback xmlns="">
          <p:pic>
            <p:nvPicPr>
              <p:cNvPr id="89" name="Ink 88">
                <a:extLst>
                  <a:ext uri="{FF2B5EF4-FFF2-40B4-BE49-F238E27FC236}">
                    <a16:creationId xmlns:a16="http://schemas.microsoft.com/office/drawing/2014/main" id="{AD18108D-06FF-4B12-B691-D1F5ACD0640F}"/>
                  </a:ext>
                </a:extLst>
              </p:cNvPr>
              <p:cNvPicPr/>
              <p:nvPr/>
            </p:nvPicPr>
            <p:blipFill>
              <a:blip r:embed="rId68"/>
              <a:stretch>
                <a:fillRect/>
              </a:stretch>
            </p:blipFill>
            <p:spPr>
              <a:xfrm>
                <a:off x="3837661" y="3871606"/>
                <a:ext cx="212760" cy="4523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2" name="Ink 91">
                <a:extLst>
                  <a:ext uri="{FF2B5EF4-FFF2-40B4-BE49-F238E27FC236}">
                    <a16:creationId xmlns:a16="http://schemas.microsoft.com/office/drawing/2014/main" id="{78472D48-07C5-45E6-9F90-A443A38936CA}"/>
                  </a:ext>
                </a:extLst>
              </p14:cNvPr>
              <p14:cNvContentPartPr/>
              <p14:nvPr/>
            </p14:nvContentPartPr>
            <p14:xfrm>
              <a:off x="3852781" y="3902681"/>
              <a:ext cx="26280" cy="1800"/>
            </p14:xfrm>
          </p:contentPart>
        </mc:Choice>
        <mc:Fallback xmlns="">
          <p:pic>
            <p:nvPicPr>
              <p:cNvPr id="92" name="Ink 91">
                <a:extLst>
                  <a:ext uri="{FF2B5EF4-FFF2-40B4-BE49-F238E27FC236}">
                    <a16:creationId xmlns:a16="http://schemas.microsoft.com/office/drawing/2014/main" id="{78472D48-07C5-45E6-9F90-A443A38936CA}"/>
                  </a:ext>
                </a:extLst>
              </p:cNvPr>
              <p:cNvPicPr/>
              <p:nvPr/>
            </p:nvPicPr>
            <p:blipFill>
              <a:blip r:embed="rId70"/>
              <a:stretch>
                <a:fillRect/>
              </a:stretch>
            </p:blipFill>
            <p:spPr>
              <a:xfrm>
                <a:off x="3843903" y="3893681"/>
                <a:ext cx="43682"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3" name="Ink 92">
                <a:extLst>
                  <a:ext uri="{FF2B5EF4-FFF2-40B4-BE49-F238E27FC236}">
                    <a16:creationId xmlns:a16="http://schemas.microsoft.com/office/drawing/2014/main" id="{18FB5A6B-377D-4B72-B731-02E96B6A49B4}"/>
                  </a:ext>
                </a:extLst>
              </p14:cNvPr>
              <p14:cNvContentPartPr/>
              <p14:nvPr/>
            </p14:nvContentPartPr>
            <p14:xfrm>
              <a:off x="4009021" y="3880361"/>
              <a:ext cx="360" cy="360"/>
            </p14:xfrm>
          </p:contentPart>
        </mc:Choice>
        <mc:Fallback xmlns="">
          <p:pic>
            <p:nvPicPr>
              <p:cNvPr id="93" name="Ink 92">
                <a:extLst>
                  <a:ext uri="{FF2B5EF4-FFF2-40B4-BE49-F238E27FC236}">
                    <a16:creationId xmlns:a16="http://schemas.microsoft.com/office/drawing/2014/main" id="{18FB5A6B-377D-4B72-B731-02E96B6A49B4}"/>
                  </a:ext>
                </a:extLst>
              </p:cNvPr>
              <p:cNvPicPr/>
              <p:nvPr/>
            </p:nvPicPr>
            <p:blipFill>
              <a:blip r:embed="rId72"/>
              <a:stretch>
                <a:fillRect/>
              </a:stretch>
            </p:blipFill>
            <p:spPr>
              <a:xfrm>
                <a:off x="4000381" y="38717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4" name="Ink 93">
                <a:extLst>
                  <a:ext uri="{FF2B5EF4-FFF2-40B4-BE49-F238E27FC236}">
                    <a16:creationId xmlns:a16="http://schemas.microsoft.com/office/drawing/2014/main" id="{D5D866BF-B5EF-4D4D-98F8-48F351FA6B59}"/>
                  </a:ext>
                </a:extLst>
              </p14:cNvPr>
              <p14:cNvContentPartPr/>
              <p14:nvPr/>
            </p14:nvContentPartPr>
            <p14:xfrm>
              <a:off x="4010461" y="3879281"/>
              <a:ext cx="267120" cy="7560"/>
            </p14:xfrm>
          </p:contentPart>
        </mc:Choice>
        <mc:Fallback xmlns="">
          <p:pic>
            <p:nvPicPr>
              <p:cNvPr id="94" name="Ink 93">
                <a:extLst>
                  <a:ext uri="{FF2B5EF4-FFF2-40B4-BE49-F238E27FC236}">
                    <a16:creationId xmlns:a16="http://schemas.microsoft.com/office/drawing/2014/main" id="{D5D866BF-B5EF-4D4D-98F8-48F351FA6B59}"/>
                  </a:ext>
                </a:extLst>
              </p:cNvPr>
              <p:cNvPicPr/>
              <p:nvPr/>
            </p:nvPicPr>
            <p:blipFill>
              <a:blip r:embed="rId74"/>
              <a:stretch>
                <a:fillRect/>
              </a:stretch>
            </p:blipFill>
            <p:spPr>
              <a:xfrm>
                <a:off x="4001821" y="3870641"/>
                <a:ext cx="2847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4626B074-3658-4356-B254-F36DAF3718E4}"/>
                  </a:ext>
                </a:extLst>
              </p14:cNvPr>
              <p14:cNvContentPartPr/>
              <p14:nvPr/>
            </p14:nvContentPartPr>
            <p14:xfrm>
              <a:off x="4281181" y="3882881"/>
              <a:ext cx="62280" cy="5040"/>
            </p14:xfrm>
          </p:contentPart>
        </mc:Choice>
        <mc:Fallback xmlns="">
          <p:pic>
            <p:nvPicPr>
              <p:cNvPr id="95" name="Ink 94">
                <a:extLst>
                  <a:ext uri="{FF2B5EF4-FFF2-40B4-BE49-F238E27FC236}">
                    <a16:creationId xmlns:a16="http://schemas.microsoft.com/office/drawing/2014/main" id="{4626B074-3658-4356-B254-F36DAF3718E4}"/>
                  </a:ext>
                </a:extLst>
              </p:cNvPr>
              <p:cNvPicPr/>
              <p:nvPr/>
            </p:nvPicPr>
            <p:blipFill>
              <a:blip r:embed="rId76"/>
              <a:stretch>
                <a:fillRect/>
              </a:stretch>
            </p:blipFill>
            <p:spPr>
              <a:xfrm>
                <a:off x="4272541" y="3874241"/>
                <a:ext cx="79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8" name="Ink 97">
                <a:extLst>
                  <a:ext uri="{FF2B5EF4-FFF2-40B4-BE49-F238E27FC236}">
                    <a16:creationId xmlns:a16="http://schemas.microsoft.com/office/drawing/2014/main" id="{FF5D013F-476B-4F94-873A-1FC5D6C01F2E}"/>
                  </a:ext>
                </a:extLst>
              </p14:cNvPr>
              <p14:cNvContentPartPr/>
              <p14:nvPr/>
            </p14:nvContentPartPr>
            <p14:xfrm>
              <a:off x="4051501" y="3889001"/>
              <a:ext cx="284760" cy="11880"/>
            </p14:xfrm>
          </p:contentPart>
        </mc:Choice>
        <mc:Fallback xmlns="">
          <p:pic>
            <p:nvPicPr>
              <p:cNvPr id="98" name="Ink 97">
                <a:extLst>
                  <a:ext uri="{FF2B5EF4-FFF2-40B4-BE49-F238E27FC236}">
                    <a16:creationId xmlns:a16="http://schemas.microsoft.com/office/drawing/2014/main" id="{FF5D013F-476B-4F94-873A-1FC5D6C01F2E}"/>
                  </a:ext>
                </a:extLst>
              </p:cNvPr>
              <p:cNvPicPr/>
              <p:nvPr/>
            </p:nvPicPr>
            <p:blipFill>
              <a:blip r:embed="rId78"/>
              <a:stretch>
                <a:fillRect/>
              </a:stretch>
            </p:blipFill>
            <p:spPr>
              <a:xfrm>
                <a:off x="4042501" y="3880361"/>
                <a:ext cx="3024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9" name="Ink 98">
                <a:extLst>
                  <a:ext uri="{FF2B5EF4-FFF2-40B4-BE49-F238E27FC236}">
                    <a16:creationId xmlns:a16="http://schemas.microsoft.com/office/drawing/2014/main" id="{FB3C4F60-D31B-4059-82AD-CE3FCEF20D9E}"/>
                  </a:ext>
                </a:extLst>
              </p14:cNvPr>
              <p14:cNvContentPartPr/>
              <p14:nvPr/>
            </p14:nvContentPartPr>
            <p14:xfrm>
              <a:off x="3975541" y="3903401"/>
              <a:ext cx="86400" cy="360"/>
            </p14:xfrm>
          </p:contentPart>
        </mc:Choice>
        <mc:Fallback xmlns="">
          <p:pic>
            <p:nvPicPr>
              <p:cNvPr id="99" name="Ink 98">
                <a:extLst>
                  <a:ext uri="{FF2B5EF4-FFF2-40B4-BE49-F238E27FC236}">
                    <a16:creationId xmlns:a16="http://schemas.microsoft.com/office/drawing/2014/main" id="{FB3C4F60-D31B-4059-82AD-CE3FCEF20D9E}"/>
                  </a:ext>
                </a:extLst>
              </p:cNvPr>
              <p:cNvPicPr/>
              <p:nvPr/>
            </p:nvPicPr>
            <p:blipFill>
              <a:blip r:embed="rId80"/>
              <a:stretch>
                <a:fillRect/>
              </a:stretch>
            </p:blipFill>
            <p:spPr>
              <a:xfrm>
                <a:off x="3966541" y="3894401"/>
                <a:ext cx="104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0" name="Ink 99">
                <a:extLst>
                  <a:ext uri="{FF2B5EF4-FFF2-40B4-BE49-F238E27FC236}">
                    <a16:creationId xmlns:a16="http://schemas.microsoft.com/office/drawing/2014/main" id="{0279D1F2-0937-4A57-8A34-30C0885B0BDC}"/>
                  </a:ext>
                </a:extLst>
              </p14:cNvPr>
              <p14:cNvContentPartPr/>
              <p14:nvPr/>
            </p14:nvContentPartPr>
            <p14:xfrm>
              <a:off x="4194781" y="3890801"/>
              <a:ext cx="82080" cy="12240"/>
            </p14:xfrm>
          </p:contentPart>
        </mc:Choice>
        <mc:Fallback xmlns="">
          <p:pic>
            <p:nvPicPr>
              <p:cNvPr id="100" name="Ink 99">
                <a:extLst>
                  <a:ext uri="{FF2B5EF4-FFF2-40B4-BE49-F238E27FC236}">
                    <a16:creationId xmlns:a16="http://schemas.microsoft.com/office/drawing/2014/main" id="{0279D1F2-0937-4A57-8A34-30C0885B0BDC}"/>
                  </a:ext>
                </a:extLst>
              </p:cNvPr>
              <p:cNvPicPr/>
              <p:nvPr/>
            </p:nvPicPr>
            <p:blipFill>
              <a:blip r:embed="rId82"/>
              <a:stretch>
                <a:fillRect/>
              </a:stretch>
            </p:blipFill>
            <p:spPr>
              <a:xfrm>
                <a:off x="4185781" y="3882161"/>
                <a:ext cx="99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3" name="Ink 102">
                <a:extLst>
                  <a:ext uri="{FF2B5EF4-FFF2-40B4-BE49-F238E27FC236}">
                    <a16:creationId xmlns:a16="http://schemas.microsoft.com/office/drawing/2014/main" id="{EA57D70F-EA61-4FED-9464-BE903148D626}"/>
                  </a:ext>
                </a:extLst>
              </p14:cNvPr>
              <p14:cNvContentPartPr/>
              <p14:nvPr/>
            </p14:nvContentPartPr>
            <p14:xfrm>
              <a:off x="4162381" y="3890801"/>
              <a:ext cx="125640" cy="15480"/>
            </p14:xfrm>
          </p:contentPart>
        </mc:Choice>
        <mc:Fallback xmlns="">
          <p:pic>
            <p:nvPicPr>
              <p:cNvPr id="103" name="Ink 102">
                <a:extLst>
                  <a:ext uri="{FF2B5EF4-FFF2-40B4-BE49-F238E27FC236}">
                    <a16:creationId xmlns:a16="http://schemas.microsoft.com/office/drawing/2014/main" id="{EA57D70F-EA61-4FED-9464-BE903148D626}"/>
                  </a:ext>
                </a:extLst>
              </p:cNvPr>
              <p:cNvPicPr/>
              <p:nvPr/>
            </p:nvPicPr>
            <p:blipFill>
              <a:blip r:embed="rId84"/>
              <a:stretch>
                <a:fillRect/>
              </a:stretch>
            </p:blipFill>
            <p:spPr>
              <a:xfrm>
                <a:off x="4153741" y="3881801"/>
                <a:ext cx="143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4" name="Ink 103">
                <a:extLst>
                  <a:ext uri="{FF2B5EF4-FFF2-40B4-BE49-F238E27FC236}">
                    <a16:creationId xmlns:a16="http://schemas.microsoft.com/office/drawing/2014/main" id="{B2125F2D-1639-47A4-8DD6-DCC7776666AC}"/>
                  </a:ext>
                </a:extLst>
              </p14:cNvPr>
              <p14:cNvContentPartPr/>
              <p14:nvPr/>
            </p14:nvContentPartPr>
            <p14:xfrm>
              <a:off x="4111621" y="3894041"/>
              <a:ext cx="84960" cy="5040"/>
            </p14:xfrm>
          </p:contentPart>
        </mc:Choice>
        <mc:Fallback xmlns="">
          <p:pic>
            <p:nvPicPr>
              <p:cNvPr id="104" name="Ink 103">
                <a:extLst>
                  <a:ext uri="{FF2B5EF4-FFF2-40B4-BE49-F238E27FC236}">
                    <a16:creationId xmlns:a16="http://schemas.microsoft.com/office/drawing/2014/main" id="{B2125F2D-1639-47A4-8DD6-DCC7776666AC}"/>
                  </a:ext>
                </a:extLst>
              </p:cNvPr>
              <p:cNvPicPr/>
              <p:nvPr/>
            </p:nvPicPr>
            <p:blipFill>
              <a:blip r:embed="rId86"/>
              <a:stretch>
                <a:fillRect/>
              </a:stretch>
            </p:blipFill>
            <p:spPr>
              <a:xfrm>
                <a:off x="4102981" y="3885041"/>
                <a:ext cx="1026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5" name="Ink 104">
                <a:extLst>
                  <a:ext uri="{FF2B5EF4-FFF2-40B4-BE49-F238E27FC236}">
                    <a16:creationId xmlns:a16="http://schemas.microsoft.com/office/drawing/2014/main" id="{35A8E89A-0AD3-4D98-8BED-50EDCC5B0B1E}"/>
                  </a:ext>
                </a:extLst>
              </p14:cNvPr>
              <p14:cNvContentPartPr/>
              <p14:nvPr/>
            </p14:nvContentPartPr>
            <p14:xfrm>
              <a:off x="4124221" y="3901961"/>
              <a:ext cx="89280" cy="3960"/>
            </p14:xfrm>
          </p:contentPart>
        </mc:Choice>
        <mc:Fallback xmlns="">
          <p:pic>
            <p:nvPicPr>
              <p:cNvPr id="105" name="Ink 104">
                <a:extLst>
                  <a:ext uri="{FF2B5EF4-FFF2-40B4-BE49-F238E27FC236}">
                    <a16:creationId xmlns:a16="http://schemas.microsoft.com/office/drawing/2014/main" id="{35A8E89A-0AD3-4D98-8BED-50EDCC5B0B1E}"/>
                  </a:ext>
                </a:extLst>
              </p:cNvPr>
              <p:cNvPicPr/>
              <p:nvPr/>
            </p:nvPicPr>
            <p:blipFill>
              <a:blip r:embed="rId88"/>
              <a:stretch>
                <a:fillRect/>
              </a:stretch>
            </p:blipFill>
            <p:spPr>
              <a:xfrm>
                <a:off x="4115221" y="3892961"/>
                <a:ext cx="1069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6" name="Ink 105">
                <a:extLst>
                  <a:ext uri="{FF2B5EF4-FFF2-40B4-BE49-F238E27FC236}">
                    <a16:creationId xmlns:a16="http://schemas.microsoft.com/office/drawing/2014/main" id="{5A8CD186-7346-4D8D-875C-A7D518CDFD58}"/>
                  </a:ext>
                </a:extLst>
              </p14:cNvPr>
              <p14:cNvContentPartPr/>
              <p14:nvPr/>
            </p14:nvContentPartPr>
            <p14:xfrm>
              <a:off x="4057261" y="3904841"/>
              <a:ext cx="65880" cy="360"/>
            </p14:xfrm>
          </p:contentPart>
        </mc:Choice>
        <mc:Fallback xmlns="">
          <p:pic>
            <p:nvPicPr>
              <p:cNvPr id="106" name="Ink 105">
                <a:extLst>
                  <a:ext uri="{FF2B5EF4-FFF2-40B4-BE49-F238E27FC236}">
                    <a16:creationId xmlns:a16="http://schemas.microsoft.com/office/drawing/2014/main" id="{5A8CD186-7346-4D8D-875C-A7D518CDFD58}"/>
                  </a:ext>
                </a:extLst>
              </p:cNvPr>
              <p:cNvPicPr/>
              <p:nvPr/>
            </p:nvPicPr>
            <p:blipFill>
              <a:blip r:embed="rId90"/>
              <a:stretch>
                <a:fillRect/>
              </a:stretch>
            </p:blipFill>
            <p:spPr>
              <a:xfrm>
                <a:off x="4048261" y="3896201"/>
                <a:ext cx="83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7" name="Ink 106">
                <a:extLst>
                  <a:ext uri="{FF2B5EF4-FFF2-40B4-BE49-F238E27FC236}">
                    <a16:creationId xmlns:a16="http://schemas.microsoft.com/office/drawing/2014/main" id="{CF7F5E16-9E98-465D-B27F-D60A8B33A2F6}"/>
                  </a:ext>
                </a:extLst>
              </p14:cNvPr>
              <p14:cNvContentPartPr/>
              <p14:nvPr/>
            </p14:nvContentPartPr>
            <p14:xfrm>
              <a:off x="3947461" y="3904121"/>
              <a:ext cx="108720" cy="1440"/>
            </p14:xfrm>
          </p:contentPart>
        </mc:Choice>
        <mc:Fallback xmlns="">
          <p:pic>
            <p:nvPicPr>
              <p:cNvPr id="107" name="Ink 106">
                <a:extLst>
                  <a:ext uri="{FF2B5EF4-FFF2-40B4-BE49-F238E27FC236}">
                    <a16:creationId xmlns:a16="http://schemas.microsoft.com/office/drawing/2014/main" id="{CF7F5E16-9E98-465D-B27F-D60A8B33A2F6}"/>
                  </a:ext>
                </a:extLst>
              </p:cNvPr>
              <p:cNvPicPr/>
              <p:nvPr/>
            </p:nvPicPr>
            <p:blipFill>
              <a:blip r:embed="rId92"/>
              <a:stretch>
                <a:fillRect/>
              </a:stretch>
            </p:blipFill>
            <p:spPr>
              <a:xfrm>
                <a:off x="3938821" y="3895121"/>
                <a:ext cx="126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17" name="Ink 116">
                <a:extLst>
                  <a:ext uri="{FF2B5EF4-FFF2-40B4-BE49-F238E27FC236}">
                    <a16:creationId xmlns:a16="http://schemas.microsoft.com/office/drawing/2014/main" id="{40C226DE-0D6B-4779-95B1-EFC02A94EEA1}"/>
                  </a:ext>
                </a:extLst>
              </p14:cNvPr>
              <p14:cNvContentPartPr/>
              <p14:nvPr/>
            </p14:nvContentPartPr>
            <p14:xfrm>
              <a:off x="3841261" y="3909881"/>
              <a:ext cx="70560" cy="360"/>
            </p14:xfrm>
          </p:contentPart>
        </mc:Choice>
        <mc:Fallback xmlns="">
          <p:pic>
            <p:nvPicPr>
              <p:cNvPr id="117" name="Ink 116">
                <a:extLst>
                  <a:ext uri="{FF2B5EF4-FFF2-40B4-BE49-F238E27FC236}">
                    <a16:creationId xmlns:a16="http://schemas.microsoft.com/office/drawing/2014/main" id="{40C226DE-0D6B-4779-95B1-EFC02A94EEA1}"/>
                  </a:ext>
                </a:extLst>
              </p:cNvPr>
              <p:cNvPicPr/>
              <p:nvPr/>
            </p:nvPicPr>
            <p:blipFill>
              <a:blip r:embed="rId94"/>
              <a:stretch>
                <a:fillRect/>
              </a:stretch>
            </p:blipFill>
            <p:spPr>
              <a:xfrm>
                <a:off x="3836941" y="3905561"/>
                <a:ext cx="792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18" name="Ink 117">
                <a:extLst>
                  <a:ext uri="{FF2B5EF4-FFF2-40B4-BE49-F238E27FC236}">
                    <a16:creationId xmlns:a16="http://schemas.microsoft.com/office/drawing/2014/main" id="{E05C93C9-2693-4ACE-9FD5-B8CA0CAA255E}"/>
                  </a:ext>
                </a:extLst>
              </p14:cNvPr>
              <p14:cNvContentPartPr/>
              <p14:nvPr/>
            </p14:nvContentPartPr>
            <p14:xfrm>
              <a:off x="4195501" y="3908081"/>
              <a:ext cx="148680" cy="360"/>
            </p14:xfrm>
          </p:contentPart>
        </mc:Choice>
        <mc:Fallback xmlns="">
          <p:pic>
            <p:nvPicPr>
              <p:cNvPr id="118" name="Ink 117">
                <a:extLst>
                  <a:ext uri="{FF2B5EF4-FFF2-40B4-BE49-F238E27FC236}">
                    <a16:creationId xmlns:a16="http://schemas.microsoft.com/office/drawing/2014/main" id="{E05C93C9-2693-4ACE-9FD5-B8CA0CAA255E}"/>
                  </a:ext>
                </a:extLst>
              </p:cNvPr>
              <p:cNvPicPr/>
              <p:nvPr/>
            </p:nvPicPr>
            <p:blipFill>
              <a:blip r:embed="rId96"/>
              <a:stretch>
                <a:fillRect/>
              </a:stretch>
            </p:blipFill>
            <p:spPr>
              <a:xfrm>
                <a:off x="4191181" y="3903761"/>
                <a:ext cx="1573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1" name="Ink 120">
                <a:extLst>
                  <a:ext uri="{FF2B5EF4-FFF2-40B4-BE49-F238E27FC236}">
                    <a16:creationId xmlns:a16="http://schemas.microsoft.com/office/drawing/2014/main" id="{5FD8C998-9DB7-4EDA-8A2F-861FDCF1F3E1}"/>
                  </a:ext>
                </a:extLst>
              </p14:cNvPr>
              <p14:cNvContentPartPr/>
              <p14:nvPr/>
            </p14:nvContentPartPr>
            <p14:xfrm>
              <a:off x="3850261" y="3877121"/>
              <a:ext cx="503280" cy="33840"/>
            </p14:xfrm>
          </p:contentPart>
        </mc:Choice>
        <mc:Fallback xmlns="">
          <p:pic>
            <p:nvPicPr>
              <p:cNvPr id="121" name="Ink 120">
                <a:extLst>
                  <a:ext uri="{FF2B5EF4-FFF2-40B4-BE49-F238E27FC236}">
                    <a16:creationId xmlns:a16="http://schemas.microsoft.com/office/drawing/2014/main" id="{5FD8C998-9DB7-4EDA-8A2F-861FDCF1F3E1}"/>
                  </a:ext>
                </a:extLst>
              </p:cNvPr>
              <p:cNvPicPr/>
              <p:nvPr/>
            </p:nvPicPr>
            <p:blipFill>
              <a:blip r:embed="rId98"/>
              <a:stretch>
                <a:fillRect/>
              </a:stretch>
            </p:blipFill>
            <p:spPr>
              <a:xfrm>
                <a:off x="3845938" y="3872801"/>
                <a:ext cx="511926"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2" name="Ink 121">
                <a:extLst>
                  <a:ext uri="{FF2B5EF4-FFF2-40B4-BE49-F238E27FC236}">
                    <a16:creationId xmlns:a16="http://schemas.microsoft.com/office/drawing/2014/main" id="{6D833F85-85B9-4045-B484-9188F08C23D7}"/>
                  </a:ext>
                </a:extLst>
              </p14:cNvPr>
              <p14:cNvContentPartPr/>
              <p14:nvPr/>
            </p14:nvContentPartPr>
            <p14:xfrm>
              <a:off x="4331221" y="3898361"/>
              <a:ext cx="22320" cy="5400"/>
            </p14:xfrm>
          </p:contentPart>
        </mc:Choice>
        <mc:Fallback xmlns="">
          <p:pic>
            <p:nvPicPr>
              <p:cNvPr id="122" name="Ink 121">
                <a:extLst>
                  <a:ext uri="{FF2B5EF4-FFF2-40B4-BE49-F238E27FC236}">
                    <a16:creationId xmlns:a16="http://schemas.microsoft.com/office/drawing/2014/main" id="{6D833F85-85B9-4045-B484-9188F08C23D7}"/>
                  </a:ext>
                </a:extLst>
              </p:cNvPr>
              <p:cNvPicPr/>
              <p:nvPr/>
            </p:nvPicPr>
            <p:blipFill>
              <a:blip r:embed="rId56"/>
              <a:stretch>
                <a:fillRect/>
              </a:stretch>
            </p:blipFill>
            <p:spPr>
              <a:xfrm>
                <a:off x="4326901" y="3894041"/>
                <a:ext cx="3096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8" name="Ink 147">
                <a:extLst>
                  <a:ext uri="{FF2B5EF4-FFF2-40B4-BE49-F238E27FC236}">
                    <a16:creationId xmlns:a16="http://schemas.microsoft.com/office/drawing/2014/main" id="{2C786871-8ABC-4E37-AB6C-119065903A6A}"/>
                  </a:ext>
                </a:extLst>
              </p14:cNvPr>
              <p14:cNvContentPartPr/>
              <p14:nvPr/>
            </p14:nvContentPartPr>
            <p14:xfrm>
              <a:off x="4350301" y="3873881"/>
              <a:ext cx="72360" cy="30600"/>
            </p14:xfrm>
          </p:contentPart>
        </mc:Choice>
        <mc:Fallback xmlns="">
          <p:pic>
            <p:nvPicPr>
              <p:cNvPr id="148" name="Ink 147">
                <a:extLst>
                  <a:ext uri="{FF2B5EF4-FFF2-40B4-BE49-F238E27FC236}">
                    <a16:creationId xmlns:a16="http://schemas.microsoft.com/office/drawing/2014/main" id="{2C786871-8ABC-4E37-AB6C-119065903A6A}"/>
                  </a:ext>
                </a:extLst>
              </p:cNvPr>
              <p:cNvPicPr/>
              <p:nvPr/>
            </p:nvPicPr>
            <p:blipFill>
              <a:blip r:embed="rId101"/>
              <a:stretch>
                <a:fillRect/>
              </a:stretch>
            </p:blipFill>
            <p:spPr>
              <a:xfrm>
                <a:off x="4345959" y="3869561"/>
                <a:ext cx="81043"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0" name="Ink 149">
                <a:extLst>
                  <a:ext uri="{FF2B5EF4-FFF2-40B4-BE49-F238E27FC236}">
                    <a16:creationId xmlns:a16="http://schemas.microsoft.com/office/drawing/2014/main" id="{C8560B8B-2241-4AF4-9A71-CDF4F13BBE43}"/>
                  </a:ext>
                </a:extLst>
              </p14:cNvPr>
              <p14:cNvContentPartPr/>
              <p14:nvPr/>
            </p14:nvContentPartPr>
            <p14:xfrm>
              <a:off x="4419421" y="3891161"/>
              <a:ext cx="167040" cy="3240"/>
            </p14:xfrm>
          </p:contentPart>
        </mc:Choice>
        <mc:Fallback xmlns="">
          <p:pic>
            <p:nvPicPr>
              <p:cNvPr id="150" name="Ink 149">
                <a:extLst>
                  <a:ext uri="{FF2B5EF4-FFF2-40B4-BE49-F238E27FC236}">
                    <a16:creationId xmlns:a16="http://schemas.microsoft.com/office/drawing/2014/main" id="{C8560B8B-2241-4AF4-9A71-CDF4F13BBE43}"/>
                  </a:ext>
                </a:extLst>
              </p:cNvPr>
              <p:cNvPicPr/>
              <p:nvPr/>
            </p:nvPicPr>
            <p:blipFill>
              <a:blip r:embed="rId103"/>
              <a:stretch>
                <a:fillRect/>
              </a:stretch>
            </p:blipFill>
            <p:spPr>
              <a:xfrm>
                <a:off x="4401421" y="3873521"/>
                <a:ext cx="2026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1" name="Ink 150">
                <a:extLst>
                  <a:ext uri="{FF2B5EF4-FFF2-40B4-BE49-F238E27FC236}">
                    <a16:creationId xmlns:a16="http://schemas.microsoft.com/office/drawing/2014/main" id="{0C49A7CF-1A60-4DBD-86B6-A34DA0C4A16F}"/>
                  </a:ext>
                </a:extLst>
              </p14:cNvPr>
              <p14:cNvContentPartPr/>
              <p14:nvPr/>
            </p14:nvContentPartPr>
            <p14:xfrm>
              <a:off x="4604101" y="3889721"/>
              <a:ext cx="99720" cy="7200"/>
            </p14:xfrm>
          </p:contentPart>
        </mc:Choice>
        <mc:Fallback xmlns="">
          <p:pic>
            <p:nvPicPr>
              <p:cNvPr id="151" name="Ink 150">
                <a:extLst>
                  <a:ext uri="{FF2B5EF4-FFF2-40B4-BE49-F238E27FC236}">
                    <a16:creationId xmlns:a16="http://schemas.microsoft.com/office/drawing/2014/main" id="{0C49A7CF-1A60-4DBD-86B6-A34DA0C4A16F}"/>
                  </a:ext>
                </a:extLst>
              </p:cNvPr>
              <p:cNvPicPr/>
              <p:nvPr/>
            </p:nvPicPr>
            <p:blipFill>
              <a:blip r:embed="rId105"/>
              <a:stretch>
                <a:fillRect/>
              </a:stretch>
            </p:blipFill>
            <p:spPr>
              <a:xfrm>
                <a:off x="4586461" y="3872081"/>
                <a:ext cx="135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0" name="Ink 159">
                <a:extLst>
                  <a:ext uri="{FF2B5EF4-FFF2-40B4-BE49-F238E27FC236}">
                    <a16:creationId xmlns:a16="http://schemas.microsoft.com/office/drawing/2014/main" id="{FB3F4786-CE63-4374-9C13-CBB970FE8923}"/>
                  </a:ext>
                </a:extLst>
              </p14:cNvPr>
              <p14:cNvContentPartPr/>
              <p14:nvPr/>
            </p14:nvContentPartPr>
            <p14:xfrm>
              <a:off x="4722181" y="3889001"/>
              <a:ext cx="239760" cy="1440"/>
            </p14:xfrm>
          </p:contentPart>
        </mc:Choice>
        <mc:Fallback xmlns="">
          <p:pic>
            <p:nvPicPr>
              <p:cNvPr id="160" name="Ink 159">
                <a:extLst>
                  <a:ext uri="{FF2B5EF4-FFF2-40B4-BE49-F238E27FC236}">
                    <a16:creationId xmlns:a16="http://schemas.microsoft.com/office/drawing/2014/main" id="{FB3F4786-CE63-4374-9C13-CBB970FE8923}"/>
                  </a:ext>
                </a:extLst>
              </p:cNvPr>
              <p:cNvPicPr/>
              <p:nvPr/>
            </p:nvPicPr>
            <p:blipFill>
              <a:blip r:embed="rId107"/>
              <a:stretch>
                <a:fillRect/>
              </a:stretch>
            </p:blipFill>
            <p:spPr>
              <a:xfrm>
                <a:off x="4704541" y="3865481"/>
                <a:ext cx="275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1" name="Ink 160">
                <a:extLst>
                  <a:ext uri="{FF2B5EF4-FFF2-40B4-BE49-F238E27FC236}">
                    <a16:creationId xmlns:a16="http://schemas.microsoft.com/office/drawing/2014/main" id="{31969B3B-625D-4162-A873-2975FCBE26EB}"/>
                  </a:ext>
                </a:extLst>
              </p14:cNvPr>
              <p14:cNvContentPartPr/>
              <p14:nvPr/>
            </p14:nvContentPartPr>
            <p14:xfrm>
              <a:off x="4980301" y="3891161"/>
              <a:ext cx="82440" cy="3240"/>
            </p14:xfrm>
          </p:contentPart>
        </mc:Choice>
        <mc:Fallback xmlns="">
          <p:pic>
            <p:nvPicPr>
              <p:cNvPr id="161" name="Ink 160">
                <a:extLst>
                  <a:ext uri="{FF2B5EF4-FFF2-40B4-BE49-F238E27FC236}">
                    <a16:creationId xmlns:a16="http://schemas.microsoft.com/office/drawing/2014/main" id="{31969B3B-625D-4162-A873-2975FCBE26EB}"/>
                  </a:ext>
                </a:extLst>
              </p:cNvPr>
              <p:cNvPicPr/>
              <p:nvPr/>
            </p:nvPicPr>
            <p:blipFill>
              <a:blip r:embed="rId109"/>
              <a:stretch>
                <a:fillRect/>
              </a:stretch>
            </p:blipFill>
            <p:spPr>
              <a:xfrm>
                <a:off x="4962661" y="3873521"/>
                <a:ext cx="118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4" name="Ink 163">
                <a:extLst>
                  <a:ext uri="{FF2B5EF4-FFF2-40B4-BE49-F238E27FC236}">
                    <a16:creationId xmlns:a16="http://schemas.microsoft.com/office/drawing/2014/main" id="{15483FA8-2F4F-4AE7-9C6E-3D00CD706525}"/>
                  </a:ext>
                </a:extLst>
              </p14:cNvPr>
              <p14:cNvContentPartPr/>
              <p14:nvPr/>
            </p14:nvContentPartPr>
            <p14:xfrm>
              <a:off x="5321581" y="3894761"/>
              <a:ext cx="100440" cy="3960"/>
            </p14:xfrm>
          </p:contentPart>
        </mc:Choice>
        <mc:Fallback xmlns="">
          <p:pic>
            <p:nvPicPr>
              <p:cNvPr id="164" name="Ink 163">
                <a:extLst>
                  <a:ext uri="{FF2B5EF4-FFF2-40B4-BE49-F238E27FC236}">
                    <a16:creationId xmlns:a16="http://schemas.microsoft.com/office/drawing/2014/main" id="{15483FA8-2F4F-4AE7-9C6E-3D00CD706525}"/>
                  </a:ext>
                </a:extLst>
              </p:cNvPr>
              <p:cNvPicPr/>
              <p:nvPr/>
            </p:nvPicPr>
            <p:blipFill>
              <a:blip r:embed="rId111"/>
              <a:stretch>
                <a:fillRect/>
              </a:stretch>
            </p:blipFill>
            <p:spPr>
              <a:xfrm>
                <a:off x="5303941" y="3876761"/>
                <a:ext cx="136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7" name="Ink 166">
                <a:extLst>
                  <a:ext uri="{FF2B5EF4-FFF2-40B4-BE49-F238E27FC236}">
                    <a16:creationId xmlns:a16="http://schemas.microsoft.com/office/drawing/2014/main" id="{85643BF7-0DB5-4014-B4C9-DB52E726F03B}"/>
                  </a:ext>
                </a:extLst>
              </p14:cNvPr>
              <p14:cNvContentPartPr/>
              <p14:nvPr/>
            </p14:nvContentPartPr>
            <p14:xfrm>
              <a:off x="5402941" y="3892241"/>
              <a:ext cx="360" cy="360"/>
            </p14:xfrm>
          </p:contentPart>
        </mc:Choice>
        <mc:Fallback xmlns="">
          <p:pic>
            <p:nvPicPr>
              <p:cNvPr id="167" name="Ink 166">
                <a:extLst>
                  <a:ext uri="{FF2B5EF4-FFF2-40B4-BE49-F238E27FC236}">
                    <a16:creationId xmlns:a16="http://schemas.microsoft.com/office/drawing/2014/main" id="{85643BF7-0DB5-4014-B4C9-DB52E726F03B}"/>
                  </a:ext>
                </a:extLst>
              </p:cNvPr>
              <p:cNvPicPr/>
              <p:nvPr/>
            </p:nvPicPr>
            <p:blipFill>
              <a:blip r:embed="rId113"/>
              <a:stretch>
                <a:fillRect/>
              </a:stretch>
            </p:blipFill>
            <p:spPr>
              <a:xfrm>
                <a:off x="5384941" y="387460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4" name="Ink 173">
                <a:extLst>
                  <a:ext uri="{FF2B5EF4-FFF2-40B4-BE49-F238E27FC236}">
                    <a16:creationId xmlns:a16="http://schemas.microsoft.com/office/drawing/2014/main" id="{FDB840D8-AB70-4A37-A0FD-62948A160507}"/>
                  </a:ext>
                </a:extLst>
              </p14:cNvPr>
              <p14:cNvContentPartPr/>
              <p14:nvPr/>
            </p14:nvContentPartPr>
            <p14:xfrm>
              <a:off x="5316541" y="3887561"/>
              <a:ext cx="64440" cy="11880"/>
            </p14:xfrm>
          </p:contentPart>
        </mc:Choice>
        <mc:Fallback xmlns="">
          <p:pic>
            <p:nvPicPr>
              <p:cNvPr id="174" name="Ink 173">
                <a:extLst>
                  <a:ext uri="{FF2B5EF4-FFF2-40B4-BE49-F238E27FC236}">
                    <a16:creationId xmlns:a16="http://schemas.microsoft.com/office/drawing/2014/main" id="{FDB840D8-AB70-4A37-A0FD-62948A160507}"/>
                  </a:ext>
                </a:extLst>
              </p:cNvPr>
              <p:cNvPicPr/>
              <p:nvPr/>
            </p:nvPicPr>
            <p:blipFill>
              <a:blip r:embed="rId115"/>
              <a:stretch>
                <a:fillRect/>
              </a:stretch>
            </p:blipFill>
            <p:spPr>
              <a:xfrm>
                <a:off x="5298541" y="3869561"/>
                <a:ext cx="100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5" name="Ink 174">
                <a:extLst>
                  <a:ext uri="{FF2B5EF4-FFF2-40B4-BE49-F238E27FC236}">
                    <a16:creationId xmlns:a16="http://schemas.microsoft.com/office/drawing/2014/main" id="{467C90B8-9142-4419-8168-04F3661B074B}"/>
                  </a:ext>
                </a:extLst>
              </p14:cNvPr>
              <p14:cNvContentPartPr/>
              <p14:nvPr/>
            </p14:nvContentPartPr>
            <p14:xfrm>
              <a:off x="5269021" y="3893681"/>
              <a:ext cx="42840" cy="2160"/>
            </p14:xfrm>
          </p:contentPart>
        </mc:Choice>
        <mc:Fallback xmlns="">
          <p:pic>
            <p:nvPicPr>
              <p:cNvPr id="175" name="Ink 174">
                <a:extLst>
                  <a:ext uri="{FF2B5EF4-FFF2-40B4-BE49-F238E27FC236}">
                    <a16:creationId xmlns:a16="http://schemas.microsoft.com/office/drawing/2014/main" id="{467C90B8-9142-4419-8168-04F3661B074B}"/>
                  </a:ext>
                </a:extLst>
              </p:cNvPr>
              <p:cNvPicPr/>
              <p:nvPr/>
            </p:nvPicPr>
            <p:blipFill>
              <a:blip r:embed="rId117"/>
              <a:stretch>
                <a:fillRect/>
              </a:stretch>
            </p:blipFill>
            <p:spPr>
              <a:xfrm>
                <a:off x="5251381" y="3875681"/>
                <a:ext cx="78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5" name="Ink 184">
                <a:extLst>
                  <a:ext uri="{FF2B5EF4-FFF2-40B4-BE49-F238E27FC236}">
                    <a16:creationId xmlns:a16="http://schemas.microsoft.com/office/drawing/2014/main" id="{A84D04F9-A8BA-4D30-A9DE-932F01024433}"/>
                  </a:ext>
                </a:extLst>
              </p14:cNvPr>
              <p14:cNvContentPartPr/>
              <p14:nvPr/>
            </p14:nvContentPartPr>
            <p14:xfrm>
              <a:off x="5130781" y="3886121"/>
              <a:ext cx="178200" cy="14400"/>
            </p14:xfrm>
          </p:contentPart>
        </mc:Choice>
        <mc:Fallback xmlns="">
          <p:pic>
            <p:nvPicPr>
              <p:cNvPr id="185" name="Ink 184">
                <a:extLst>
                  <a:ext uri="{FF2B5EF4-FFF2-40B4-BE49-F238E27FC236}">
                    <a16:creationId xmlns:a16="http://schemas.microsoft.com/office/drawing/2014/main" id="{A84D04F9-A8BA-4D30-A9DE-932F01024433}"/>
                  </a:ext>
                </a:extLst>
              </p:cNvPr>
              <p:cNvPicPr/>
              <p:nvPr/>
            </p:nvPicPr>
            <p:blipFill>
              <a:blip r:embed="rId119"/>
              <a:stretch>
                <a:fillRect/>
              </a:stretch>
            </p:blipFill>
            <p:spPr>
              <a:xfrm>
                <a:off x="5112781" y="3868121"/>
                <a:ext cx="213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6" name="Ink 185">
                <a:extLst>
                  <a:ext uri="{FF2B5EF4-FFF2-40B4-BE49-F238E27FC236}">
                    <a16:creationId xmlns:a16="http://schemas.microsoft.com/office/drawing/2014/main" id="{E9456C79-45AC-46AF-BC31-7678A957E7C2}"/>
                  </a:ext>
                </a:extLst>
              </p14:cNvPr>
              <p14:cNvContentPartPr/>
              <p14:nvPr/>
            </p14:nvContentPartPr>
            <p14:xfrm>
              <a:off x="5113861" y="3894761"/>
              <a:ext cx="360" cy="360"/>
            </p14:xfrm>
          </p:contentPart>
        </mc:Choice>
        <mc:Fallback xmlns="">
          <p:pic>
            <p:nvPicPr>
              <p:cNvPr id="186" name="Ink 185">
                <a:extLst>
                  <a:ext uri="{FF2B5EF4-FFF2-40B4-BE49-F238E27FC236}">
                    <a16:creationId xmlns:a16="http://schemas.microsoft.com/office/drawing/2014/main" id="{E9456C79-45AC-46AF-BC31-7678A957E7C2}"/>
                  </a:ext>
                </a:extLst>
              </p:cNvPr>
              <p:cNvPicPr/>
              <p:nvPr/>
            </p:nvPicPr>
            <p:blipFill>
              <a:blip r:embed="rId113"/>
              <a:stretch>
                <a:fillRect/>
              </a:stretch>
            </p:blipFill>
            <p:spPr>
              <a:xfrm>
                <a:off x="5096221" y="387676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95" name="Ink 194">
                <a:extLst>
                  <a:ext uri="{FF2B5EF4-FFF2-40B4-BE49-F238E27FC236}">
                    <a16:creationId xmlns:a16="http://schemas.microsoft.com/office/drawing/2014/main" id="{5063EA11-BF12-4199-B83D-F4EA6EDAE16C}"/>
                  </a:ext>
                </a:extLst>
              </p14:cNvPr>
              <p14:cNvContentPartPr/>
              <p14:nvPr/>
            </p14:nvContentPartPr>
            <p14:xfrm>
              <a:off x="5075701" y="3874961"/>
              <a:ext cx="33120" cy="20880"/>
            </p14:xfrm>
          </p:contentPart>
        </mc:Choice>
        <mc:Fallback xmlns="">
          <p:pic>
            <p:nvPicPr>
              <p:cNvPr id="195" name="Ink 194">
                <a:extLst>
                  <a:ext uri="{FF2B5EF4-FFF2-40B4-BE49-F238E27FC236}">
                    <a16:creationId xmlns:a16="http://schemas.microsoft.com/office/drawing/2014/main" id="{5063EA11-BF12-4199-B83D-F4EA6EDAE16C}"/>
                  </a:ext>
                </a:extLst>
              </p:cNvPr>
              <p:cNvPicPr/>
              <p:nvPr/>
            </p:nvPicPr>
            <p:blipFill>
              <a:blip r:embed="rId122"/>
              <a:stretch>
                <a:fillRect/>
              </a:stretch>
            </p:blipFill>
            <p:spPr>
              <a:xfrm>
                <a:off x="5071381" y="3870641"/>
                <a:ext cx="41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8" name="Ink 197">
                <a:extLst>
                  <a:ext uri="{FF2B5EF4-FFF2-40B4-BE49-F238E27FC236}">
                    <a16:creationId xmlns:a16="http://schemas.microsoft.com/office/drawing/2014/main" id="{971BDDBA-AA8F-4328-8C5F-A53E74C47185}"/>
                  </a:ext>
                </a:extLst>
              </p14:cNvPr>
              <p14:cNvContentPartPr/>
              <p14:nvPr/>
            </p14:nvContentPartPr>
            <p14:xfrm>
              <a:off x="5078221" y="3878921"/>
              <a:ext cx="28080" cy="12960"/>
            </p14:xfrm>
          </p:contentPart>
        </mc:Choice>
        <mc:Fallback xmlns="">
          <p:pic>
            <p:nvPicPr>
              <p:cNvPr id="198" name="Ink 197">
                <a:extLst>
                  <a:ext uri="{FF2B5EF4-FFF2-40B4-BE49-F238E27FC236}">
                    <a16:creationId xmlns:a16="http://schemas.microsoft.com/office/drawing/2014/main" id="{971BDDBA-AA8F-4328-8C5F-A53E74C47185}"/>
                  </a:ext>
                </a:extLst>
              </p:cNvPr>
              <p:cNvPicPr/>
              <p:nvPr/>
            </p:nvPicPr>
            <p:blipFill>
              <a:blip r:embed="rId124"/>
              <a:stretch>
                <a:fillRect/>
              </a:stretch>
            </p:blipFill>
            <p:spPr>
              <a:xfrm>
                <a:off x="5073901" y="3874601"/>
                <a:ext cx="367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00" name="Ink 199">
                <a:extLst>
                  <a:ext uri="{FF2B5EF4-FFF2-40B4-BE49-F238E27FC236}">
                    <a16:creationId xmlns:a16="http://schemas.microsoft.com/office/drawing/2014/main" id="{C260B8A9-69A2-439A-AEB2-A8402C71DE95}"/>
                  </a:ext>
                </a:extLst>
              </p14:cNvPr>
              <p14:cNvContentPartPr/>
              <p14:nvPr/>
            </p14:nvContentPartPr>
            <p14:xfrm>
              <a:off x="5152021" y="3929681"/>
              <a:ext cx="141120" cy="2880"/>
            </p14:xfrm>
          </p:contentPart>
        </mc:Choice>
        <mc:Fallback xmlns="">
          <p:pic>
            <p:nvPicPr>
              <p:cNvPr id="200" name="Ink 199">
                <a:extLst>
                  <a:ext uri="{FF2B5EF4-FFF2-40B4-BE49-F238E27FC236}">
                    <a16:creationId xmlns:a16="http://schemas.microsoft.com/office/drawing/2014/main" id="{C260B8A9-69A2-439A-AEB2-A8402C71DE95}"/>
                  </a:ext>
                </a:extLst>
              </p:cNvPr>
              <p:cNvPicPr/>
              <p:nvPr/>
            </p:nvPicPr>
            <p:blipFill>
              <a:blip r:embed="rId126"/>
              <a:stretch>
                <a:fillRect/>
              </a:stretch>
            </p:blipFill>
            <p:spPr>
              <a:xfrm>
                <a:off x="5147701" y="3925361"/>
                <a:ext cx="14976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03" name="Ink 202">
                <a:extLst>
                  <a:ext uri="{FF2B5EF4-FFF2-40B4-BE49-F238E27FC236}">
                    <a16:creationId xmlns:a16="http://schemas.microsoft.com/office/drawing/2014/main" id="{8DDE2878-AD7D-48F0-ADFD-088171A1A2F3}"/>
                  </a:ext>
                </a:extLst>
              </p14:cNvPr>
              <p14:cNvContentPartPr/>
              <p14:nvPr/>
            </p14:nvContentPartPr>
            <p14:xfrm>
              <a:off x="5305741" y="3928961"/>
              <a:ext cx="140400" cy="11880"/>
            </p14:xfrm>
          </p:contentPart>
        </mc:Choice>
        <mc:Fallback xmlns="">
          <p:pic>
            <p:nvPicPr>
              <p:cNvPr id="203" name="Ink 202">
                <a:extLst>
                  <a:ext uri="{FF2B5EF4-FFF2-40B4-BE49-F238E27FC236}">
                    <a16:creationId xmlns:a16="http://schemas.microsoft.com/office/drawing/2014/main" id="{8DDE2878-AD7D-48F0-ADFD-088171A1A2F3}"/>
                  </a:ext>
                </a:extLst>
              </p:cNvPr>
              <p:cNvPicPr/>
              <p:nvPr/>
            </p:nvPicPr>
            <p:blipFill>
              <a:blip r:embed="rId128"/>
              <a:stretch>
                <a:fillRect/>
              </a:stretch>
            </p:blipFill>
            <p:spPr>
              <a:xfrm>
                <a:off x="5301421" y="3924641"/>
                <a:ext cx="1490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4" name="Ink 203">
                <a:extLst>
                  <a:ext uri="{FF2B5EF4-FFF2-40B4-BE49-F238E27FC236}">
                    <a16:creationId xmlns:a16="http://schemas.microsoft.com/office/drawing/2014/main" id="{27DA4799-F36F-4927-88D3-BCBB3C061E11}"/>
                  </a:ext>
                </a:extLst>
              </p14:cNvPr>
              <p14:cNvContentPartPr/>
              <p14:nvPr/>
            </p14:nvContentPartPr>
            <p14:xfrm>
              <a:off x="5332021" y="3928241"/>
              <a:ext cx="105120" cy="8640"/>
            </p14:xfrm>
          </p:contentPart>
        </mc:Choice>
        <mc:Fallback xmlns="">
          <p:pic>
            <p:nvPicPr>
              <p:cNvPr id="204" name="Ink 203">
                <a:extLst>
                  <a:ext uri="{FF2B5EF4-FFF2-40B4-BE49-F238E27FC236}">
                    <a16:creationId xmlns:a16="http://schemas.microsoft.com/office/drawing/2014/main" id="{27DA4799-F36F-4927-88D3-BCBB3C061E11}"/>
                  </a:ext>
                </a:extLst>
              </p:cNvPr>
              <p:cNvPicPr/>
              <p:nvPr/>
            </p:nvPicPr>
            <p:blipFill>
              <a:blip r:embed="rId130"/>
              <a:stretch>
                <a:fillRect/>
              </a:stretch>
            </p:blipFill>
            <p:spPr>
              <a:xfrm>
                <a:off x="5327701" y="3923921"/>
                <a:ext cx="11376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5" name="Ink 204">
                <a:extLst>
                  <a:ext uri="{FF2B5EF4-FFF2-40B4-BE49-F238E27FC236}">
                    <a16:creationId xmlns:a16="http://schemas.microsoft.com/office/drawing/2014/main" id="{D9895FF2-FDEA-4B9A-AB30-BB63D32B8B11}"/>
                  </a:ext>
                </a:extLst>
              </p14:cNvPr>
              <p14:cNvContentPartPr/>
              <p14:nvPr/>
            </p14:nvContentPartPr>
            <p14:xfrm>
              <a:off x="5253181" y="3927881"/>
              <a:ext cx="111600" cy="14400"/>
            </p14:xfrm>
          </p:contentPart>
        </mc:Choice>
        <mc:Fallback xmlns="">
          <p:pic>
            <p:nvPicPr>
              <p:cNvPr id="205" name="Ink 204">
                <a:extLst>
                  <a:ext uri="{FF2B5EF4-FFF2-40B4-BE49-F238E27FC236}">
                    <a16:creationId xmlns:a16="http://schemas.microsoft.com/office/drawing/2014/main" id="{D9895FF2-FDEA-4B9A-AB30-BB63D32B8B11}"/>
                  </a:ext>
                </a:extLst>
              </p:cNvPr>
              <p:cNvPicPr/>
              <p:nvPr/>
            </p:nvPicPr>
            <p:blipFill>
              <a:blip r:embed="rId132"/>
              <a:stretch>
                <a:fillRect/>
              </a:stretch>
            </p:blipFill>
            <p:spPr>
              <a:xfrm>
                <a:off x="5248861" y="3923561"/>
                <a:ext cx="120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06" name="Ink 205">
                <a:extLst>
                  <a:ext uri="{FF2B5EF4-FFF2-40B4-BE49-F238E27FC236}">
                    <a16:creationId xmlns:a16="http://schemas.microsoft.com/office/drawing/2014/main" id="{3BCA2536-2FEF-4D89-AE65-6CBCAC1E2099}"/>
                  </a:ext>
                </a:extLst>
              </p14:cNvPr>
              <p14:cNvContentPartPr/>
              <p14:nvPr/>
            </p14:nvContentPartPr>
            <p14:xfrm>
              <a:off x="5174701" y="3924281"/>
              <a:ext cx="119880" cy="6480"/>
            </p14:xfrm>
          </p:contentPart>
        </mc:Choice>
        <mc:Fallback xmlns="">
          <p:pic>
            <p:nvPicPr>
              <p:cNvPr id="206" name="Ink 205">
                <a:extLst>
                  <a:ext uri="{FF2B5EF4-FFF2-40B4-BE49-F238E27FC236}">
                    <a16:creationId xmlns:a16="http://schemas.microsoft.com/office/drawing/2014/main" id="{3BCA2536-2FEF-4D89-AE65-6CBCAC1E2099}"/>
                  </a:ext>
                </a:extLst>
              </p:cNvPr>
              <p:cNvPicPr/>
              <p:nvPr/>
            </p:nvPicPr>
            <p:blipFill>
              <a:blip r:embed="rId134"/>
              <a:stretch>
                <a:fillRect/>
              </a:stretch>
            </p:blipFill>
            <p:spPr>
              <a:xfrm>
                <a:off x="5170381" y="3919961"/>
                <a:ext cx="12852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0" name="Ink 209">
                <a:extLst>
                  <a:ext uri="{FF2B5EF4-FFF2-40B4-BE49-F238E27FC236}">
                    <a16:creationId xmlns:a16="http://schemas.microsoft.com/office/drawing/2014/main" id="{2CB3E85D-A7BC-43C5-93DB-0B526E22F653}"/>
                  </a:ext>
                </a:extLst>
              </p14:cNvPr>
              <p14:cNvContentPartPr/>
              <p14:nvPr/>
            </p14:nvContentPartPr>
            <p14:xfrm>
              <a:off x="5118541" y="3925361"/>
              <a:ext cx="132120" cy="17280"/>
            </p14:xfrm>
          </p:contentPart>
        </mc:Choice>
        <mc:Fallback xmlns="">
          <p:pic>
            <p:nvPicPr>
              <p:cNvPr id="210" name="Ink 209">
                <a:extLst>
                  <a:ext uri="{FF2B5EF4-FFF2-40B4-BE49-F238E27FC236}">
                    <a16:creationId xmlns:a16="http://schemas.microsoft.com/office/drawing/2014/main" id="{2CB3E85D-A7BC-43C5-93DB-0B526E22F653}"/>
                  </a:ext>
                </a:extLst>
              </p:cNvPr>
              <p:cNvPicPr/>
              <p:nvPr/>
            </p:nvPicPr>
            <p:blipFill>
              <a:blip r:embed="rId136"/>
              <a:stretch>
                <a:fillRect/>
              </a:stretch>
            </p:blipFill>
            <p:spPr>
              <a:xfrm>
                <a:off x="5114233" y="3921041"/>
                <a:ext cx="140737"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12" name="Ink 211">
                <a:extLst>
                  <a:ext uri="{FF2B5EF4-FFF2-40B4-BE49-F238E27FC236}">
                    <a16:creationId xmlns:a16="http://schemas.microsoft.com/office/drawing/2014/main" id="{F3F7D0B1-6E4A-4F67-B92E-680DF3D86E94}"/>
                  </a:ext>
                </a:extLst>
              </p14:cNvPr>
              <p14:cNvContentPartPr/>
              <p14:nvPr/>
            </p14:nvContentPartPr>
            <p14:xfrm>
              <a:off x="5218981" y="3908801"/>
              <a:ext cx="100800" cy="360"/>
            </p14:xfrm>
          </p:contentPart>
        </mc:Choice>
        <mc:Fallback xmlns="">
          <p:pic>
            <p:nvPicPr>
              <p:cNvPr id="212" name="Ink 211">
                <a:extLst>
                  <a:ext uri="{FF2B5EF4-FFF2-40B4-BE49-F238E27FC236}">
                    <a16:creationId xmlns:a16="http://schemas.microsoft.com/office/drawing/2014/main" id="{F3F7D0B1-6E4A-4F67-B92E-680DF3D86E94}"/>
                  </a:ext>
                </a:extLst>
              </p:cNvPr>
              <p:cNvPicPr/>
              <p:nvPr/>
            </p:nvPicPr>
            <p:blipFill>
              <a:blip r:embed="rId138"/>
              <a:stretch>
                <a:fillRect/>
              </a:stretch>
            </p:blipFill>
            <p:spPr>
              <a:xfrm>
                <a:off x="5214661" y="3904481"/>
                <a:ext cx="1094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7" name="Ink 216">
                <a:extLst>
                  <a:ext uri="{FF2B5EF4-FFF2-40B4-BE49-F238E27FC236}">
                    <a16:creationId xmlns:a16="http://schemas.microsoft.com/office/drawing/2014/main" id="{B2940498-7FB5-4133-BF9E-449A4E87A89E}"/>
                  </a:ext>
                </a:extLst>
              </p14:cNvPr>
              <p14:cNvContentPartPr/>
              <p14:nvPr/>
            </p14:nvContentPartPr>
            <p14:xfrm>
              <a:off x="5207101" y="3908801"/>
              <a:ext cx="117720" cy="3240"/>
            </p14:xfrm>
          </p:contentPart>
        </mc:Choice>
        <mc:Fallback xmlns="">
          <p:pic>
            <p:nvPicPr>
              <p:cNvPr id="217" name="Ink 216">
                <a:extLst>
                  <a:ext uri="{FF2B5EF4-FFF2-40B4-BE49-F238E27FC236}">
                    <a16:creationId xmlns:a16="http://schemas.microsoft.com/office/drawing/2014/main" id="{B2940498-7FB5-4133-BF9E-449A4E87A89E}"/>
                  </a:ext>
                </a:extLst>
              </p:cNvPr>
              <p:cNvPicPr/>
              <p:nvPr/>
            </p:nvPicPr>
            <p:blipFill>
              <a:blip r:embed="rId140"/>
              <a:stretch>
                <a:fillRect/>
              </a:stretch>
            </p:blipFill>
            <p:spPr>
              <a:xfrm>
                <a:off x="5202781" y="3904481"/>
                <a:ext cx="12636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2" name="Ink 221">
                <a:extLst>
                  <a:ext uri="{FF2B5EF4-FFF2-40B4-BE49-F238E27FC236}">
                    <a16:creationId xmlns:a16="http://schemas.microsoft.com/office/drawing/2014/main" id="{6543EE65-90E9-4980-9371-6A72CA8A0CE8}"/>
                  </a:ext>
                </a:extLst>
              </p14:cNvPr>
              <p14:cNvContentPartPr/>
              <p14:nvPr/>
            </p14:nvContentPartPr>
            <p14:xfrm>
              <a:off x="5107741" y="3910601"/>
              <a:ext cx="142920" cy="360"/>
            </p14:xfrm>
          </p:contentPart>
        </mc:Choice>
        <mc:Fallback xmlns="">
          <p:pic>
            <p:nvPicPr>
              <p:cNvPr id="222" name="Ink 221">
                <a:extLst>
                  <a:ext uri="{FF2B5EF4-FFF2-40B4-BE49-F238E27FC236}">
                    <a16:creationId xmlns:a16="http://schemas.microsoft.com/office/drawing/2014/main" id="{6543EE65-90E9-4980-9371-6A72CA8A0CE8}"/>
                  </a:ext>
                </a:extLst>
              </p:cNvPr>
              <p:cNvPicPr/>
              <p:nvPr/>
            </p:nvPicPr>
            <p:blipFill>
              <a:blip r:embed="rId142"/>
              <a:stretch>
                <a:fillRect/>
              </a:stretch>
            </p:blipFill>
            <p:spPr>
              <a:xfrm>
                <a:off x="5103432" y="3906281"/>
                <a:ext cx="151538"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3" name="Ink 222">
                <a:extLst>
                  <a:ext uri="{FF2B5EF4-FFF2-40B4-BE49-F238E27FC236}">
                    <a16:creationId xmlns:a16="http://schemas.microsoft.com/office/drawing/2014/main" id="{7D8078E2-63FE-4951-901F-D670A53AF95F}"/>
                  </a:ext>
                </a:extLst>
              </p14:cNvPr>
              <p14:cNvContentPartPr/>
              <p14:nvPr/>
            </p14:nvContentPartPr>
            <p14:xfrm>
              <a:off x="5437861" y="3906641"/>
              <a:ext cx="360" cy="360"/>
            </p14:xfrm>
          </p:contentPart>
        </mc:Choice>
        <mc:Fallback xmlns="">
          <p:pic>
            <p:nvPicPr>
              <p:cNvPr id="223" name="Ink 222">
                <a:extLst>
                  <a:ext uri="{FF2B5EF4-FFF2-40B4-BE49-F238E27FC236}">
                    <a16:creationId xmlns:a16="http://schemas.microsoft.com/office/drawing/2014/main" id="{7D8078E2-63FE-4951-901F-D670A53AF95F}"/>
                  </a:ext>
                </a:extLst>
              </p:cNvPr>
              <p:cNvPicPr/>
              <p:nvPr/>
            </p:nvPicPr>
            <p:blipFill>
              <a:blip r:embed="rId54"/>
              <a:stretch>
                <a:fillRect/>
              </a:stretch>
            </p:blipFill>
            <p:spPr>
              <a:xfrm>
                <a:off x="5433541" y="390232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4" name="Ink 223">
                <a:extLst>
                  <a:ext uri="{FF2B5EF4-FFF2-40B4-BE49-F238E27FC236}">
                    <a16:creationId xmlns:a16="http://schemas.microsoft.com/office/drawing/2014/main" id="{ED0C1ECE-0828-4404-AE64-94D1F4142EB3}"/>
                  </a:ext>
                </a:extLst>
              </p14:cNvPr>
              <p14:cNvContentPartPr/>
              <p14:nvPr/>
            </p14:nvContentPartPr>
            <p14:xfrm>
              <a:off x="5395741" y="3911681"/>
              <a:ext cx="83520" cy="1080"/>
            </p14:xfrm>
          </p:contentPart>
        </mc:Choice>
        <mc:Fallback xmlns="">
          <p:pic>
            <p:nvPicPr>
              <p:cNvPr id="224" name="Ink 223">
                <a:extLst>
                  <a:ext uri="{FF2B5EF4-FFF2-40B4-BE49-F238E27FC236}">
                    <a16:creationId xmlns:a16="http://schemas.microsoft.com/office/drawing/2014/main" id="{ED0C1ECE-0828-4404-AE64-94D1F4142EB3}"/>
                  </a:ext>
                </a:extLst>
              </p:cNvPr>
              <p:cNvPicPr/>
              <p:nvPr/>
            </p:nvPicPr>
            <p:blipFill>
              <a:blip r:embed="rId145"/>
              <a:stretch>
                <a:fillRect/>
              </a:stretch>
            </p:blipFill>
            <p:spPr>
              <a:xfrm>
                <a:off x="5391421" y="3907361"/>
                <a:ext cx="9216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5" name="Ink 224">
                <a:extLst>
                  <a:ext uri="{FF2B5EF4-FFF2-40B4-BE49-F238E27FC236}">
                    <a16:creationId xmlns:a16="http://schemas.microsoft.com/office/drawing/2014/main" id="{36159912-9F77-4ECC-9151-769B44A25893}"/>
                  </a:ext>
                </a:extLst>
              </p14:cNvPr>
              <p14:cNvContentPartPr/>
              <p14:nvPr/>
            </p14:nvContentPartPr>
            <p14:xfrm>
              <a:off x="5300341" y="3927881"/>
              <a:ext cx="126000" cy="360"/>
            </p14:xfrm>
          </p:contentPart>
        </mc:Choice>
        <mc:Fallback xmlns="">
          <p:pic>
            <p:nvPicPr>
              <p:cNvPr id="225" name="Ink 224">
                <a:extLst>
                  <a:ext uri="{FF2B5EF4-FFF2-40B4-BE49-F238E27FC236}">
                    <a16:creationId xmlns:a16="http://schemas.microsoft.com/office/drawing/2014/main" id="{36159912-9F77-4ECC-9151-769B44A25893}"/>
                  </a:ext>
                </a:extLst>
              </p:cNvPr>
              <p:cNvPicPr/>
              <p:nvPr/>
            </p:nvPicPr>
            <p:blipFill>
              <a:blip r:embed="rId147"/>
              <a:stretch>
                <a:fillRect/>
              </a:stretch>
            </p:blipFill>
            <p:spPr>
              <a:xfrm>
                <a:off x="5296021" y="3923561"/>
                <a:ext cx="1346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6" name="Ink 225">
                <a:extLst>
                  <a:ext uri="{FF2B5EF4-FFF2-40B4-BE49-F238E27FC236}">
                    <a16:creationId xmlns:a16="http://schemas.microsoft.com/office/drawing/2014/main" id="{FFC70C53-4761-4566-98E1-B6BCAA8D11A2}"/>
                  </a:ext>
                </a:extLst>
              </p14:cNvPr>
              <p14:cNvContentPartPr/>
              <p14:nvPr/>
            </p14:nvContentPartPr>
            <p14:xfrm>
              <a:off x="5850664" y="4649503"/>
              <a:ext cx="360" cy="360"/>
            </p14:xfrm>
          </p:contentPart>
        </mc:Choice>
        <mc:Fallback xmlns="">
          <p:pic>
            <p:nvPicPr>
              <p:cNvPr id="226" name="Ink 225">
                <a:extLst>
                  <a:ext uri="{FF2B5EF4-FFF2-40B4-BE49-F238E27FC236}">
                    <a16:creationId xmlns:a16="http://schemas.microsoft.com/office/drawing/2014/main" id="{FFC70C53-4761-4566-98E1-B6BCAA8D11A2}"/>
                  </a:ext>
                </a:extLst>
              </p:cNvPr>
              <p:cNvPicPr/>
              <p:nvPr/>
            </p:nvPicPr>
            <p:blipFill>
              <a:blip r:embed="rId113"/>
              <a:stretch>
                <a:fillRect/>
              </a:stretch>
            </p:blipFill>
            <p:spPr>
              <a:xfrm>
                <a:off x="5832664" y="463186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7" name="Ink 226">
                <a:extLst>
                  <a:ext uri="{FF2B5EF4-FFF2-40B4-BE49-F238E27FC236}">
                    <a16:creationId xmlns:a16="http://schemas.microsoft.com/office/drawing/2014/main" id="{4D2F7913-B51B-4237-A49E-391FB2F32198}"/>
                  </a:ext>
                </a:extLst>
              </p14:cNvPr>
              <p14:cNvContentPartPr/>
              <p14:nvPr/>
            </p14:nvContentPartPr>
            <p14:xfrm>
              <a:off x="5534944" y="4468063"/>
              <a:ext cx="136800" cy="119520"/>
            </p14:xfrm>
          </p:contentPart>
        </mc:Choice>
        <mc:Fallback xmlns="">
          <p:pic>
            <p:nvPicPr>
              <p:cNvPr id="227" name="Ink 226">
                <a:extLst>
                  <a:ext uri="{FF2B5EF4-FFF2-40B4-BE49-F238E27FC236}">
                    <a16:creationId xmlns:a16="http://schemas.microsoft.com/office/drawing/2014/main" id="{4D2F7913-B51B-4237-A49E-391FB2F32198}"/>
                  </a:ext>
                </a:extLst>
              </p:cNvPr>
              <p:cNvPicPr/>
              <p:nvPr/>
            </p:nvPicPr>
            <p:blipFill>
              <a:blip r:embed="rId150"/>
              <a:stretch>
                <a:fillRect/>
              </a:stretch>
            </p:blipFill>
            <p:spPr>
              <a:xfrm>
                <a:off x="5516944" y="4450423"/>
                <a:ext cx="172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8" name="Ink 227">
                <a:extLst>
                  <a:ext uri="{FF2B5EF4-FFF2-40B4-BE49-F238E27FC236}">
                    <a16:creationId xmlns:a16="http://schemas.microsoft.com/office/drawing/2014/main" id="{58BEADCF-5750-4B3B-A536-E43E72E4C115}"/>
                  </a:ext>
                </a:extLst>
              </p14:cNvPr>
              <p14:cNvContentPartPr/>
              <p14:nvPr/>
            </p14:nvContentPartPr>
            <p14:xfrm>
              <a:off x="5603344" y="4409023"/>
              <a:ext cx="101160" cy="109080"/>
            </p14:xfrm>
          </p:contentPart>
        </mc:Choice>
        <mc:Fallback xmlns="">
          <p:pic>
            <p:nvPicPr>
              <p:cNvPr id="228" name="Ink 227">
                <a:extLst>
                  <a:ext uri="{FF2B5EF4-FFF2-40B4-BE49-F238E27FC236}">
                    <a16:creationId xmlns:a16="http://schemas.microsoft.com/office/drawing/2014/main" id="{58BEADCF-5750-4B3B-A536-E43E72E4C115}"/>
                  </a:ext>
                </a:extLst>
              </p:cNvPr>
              <p:cNvPicPr/>
              <p:nvPr/>
            </p:nvPicPr>
            <p:blipFill>
              <a:blip r:embed="rId152"/>
              <a:stretch>
                <a:fillRect/>
              </a:stretch>
            </p:blipFill>
            <p:spPr>
              <a:xfrm>
                <a:off x="5585704" y="4391383"/>
                <a:ext cx="1368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29" name="Ink 228">
                <a:extLst>
                  <a:ext uri="{FF2B5EF4-FFF2-40B4-BE49-F238E27FC236}">
                    <a16:creationId xmlns:a16="http://schemas.microsoft.com/office/drawing/2014/main" id="{210B398E-793E-4C4B-AC72-2F215780A194}"/>
                  </a:ext>
                </a:extLst>
              </p14:cNvPr>
              <p14:cNvContentPartPr/>
              <p14:nvPr/>
            </p14:nvContentPartPr>
            <p14:xfrm>
              <a:off x="5565904" y="4438543"/>
              <a:ext cx="35640" cy="81360"/>
            </p14:xfrm>
          </p:contentPart>
        </mc:Choice>
        <mc:Fallback xmlns="">
          <p:pic>
            <p:nvPicPr>
              <p:cNvPr id="229" name="Ink 228">
                <a:extLst>
                  <a:ext uri="{FF2B5EF4-FFF2-40B4-BE49-F238E27FC236}">
                    <a16:creationId xmlns:a16="http://schemas.microsoft.com/office/drawing/2014/main" id="{210B398E-793E-4C4B-AC72-2F215780A194}"/>
                  </a:ext>
                </a:extLst>
              </p:cNvPr>
              <p:cNvPicPr/>
              <p:nvPr/>
            </p:nvPicPr>
            <p:blipFill>
              <a:blip r:embed="rId154"/>
              <a:stretch>
                <a:fillRect/>
              </a:stretch>
            </p:blipFill>
            <p:spPr>
              <a:xfrm>
                <a:off x="5548264" y="4420543"/>
                <a:ext cx="71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30" name="Ink 229">
                <a:extLst>
                  <a:ext uri="{FF2B5EF4-FFF2-40B4-BE49-F238E27FC236}">
                    <a16:creationId xmlns:a16="http://schemas.microsoft.com/office/drawing/2014/main" id="{A07CF8BB-4B8F-41EC-BF95-FB559B1331C3}"/>
                  </a:ext>
                </a:extLst>
              </p14:cNvPr>
              <p14:cNvContentPartPr/>
              <p14:nvPr/>
            </p14:nvContentPartPr>
            <p14:xfrm>
              <a:off x="5563024" y="4436023"/>
              <a:ext cx="43560" cy="84960"/>
            </p14:xfrm>
          </p:contentPart>
        </mc:Choice>
        <mc:Fallback xmlns="">
          <p:pic>
            <p:nvPicPr>
              <p:cNvPr id="230" name="Ink 229">
                <a:extLst>
                  <a:ext uri="{FF2B5EF4-FFF2-40B4-BE49-F238E27FC236}">
                    <a16:creationId xmlns:a16="http://schemas.microsoft.com/office/drawing/2014/main" id="{A07CF8BB-4B8F-41EC-BF95-FB559B1331C3}"/>
                  </a:ext>
                </a:extLst>
              </p:cNvPr>
              <p:cNvPicPr/>
              <p:nvPr/>
            </p:nvPicPr>
            <p:blipFill>
              <a:blip r:embed="rId156"/>
              <a:stretch>
                <a:fillRect/>
              </a:stretch>
            </p:blipFill>
            <p:spPr>
              <a:xfrm>
                <a:off x="5545024" y="4418023"/>
                <a:ext cx="792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31" name="Ink 230">
                <a:extLst>
                  <a:ext uri="{FF2B5EF4-FFF2-40B4-BE49-F238E27FC236}">
                    <a16:creationId xmlns:a16="http://schemas.microsoft.com/office/drawing/2014/main" id="{A63942B8-7D4B-4ABE-9745-3B3167513405}"/>
                  </a:ext>
                </a:extLst>
              </p14:cNvPr>
              <p14:cNvContentPartPr/>
              <p14:nvPr/>
            </p14:nvContentPartPr>
            <p14:xfrm>
              <a:off x="5557984" y="4436743"/>
              <a:ext cx="37080" cy="94680"/>
            </p14:xfrm>
          </p:contentPart>
        </mc:Choice>
        <mc:Fallback xmlns="">
          <p:pic>
            <p:nvPicPr>
              <p:cNvPr id="231" name="Ink 230">
                <a:extLst>
                  <a:ext uri="{FF2B5EF4-FFF2-40B4-BE49-F238E27FC236}">
                    <a16:creationId xmlns:a16="http://schemas.microsoft.com/office/drawing/2014/main" id="{A63942B8-7D4B-4ABE-9745-3B3167513405}"/>
                  </a:ext>
                </a:extLst>
              </p:cNvPr>
              <p:cNvPicPr/>
              <p:nvPr/>
            </p:nvPicPr>
            <p:blipFill>
              <a:blip r:embed="rId158"/>
              <a:stretch>
                <a:fillRect/>
              </a:stretch>
            </p:blipFill>
            <p:spPr>
              <a:xfrm>
                <a:off x="5540344" y="4419103"/>
                <a:ext cx="727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34" name="Ink 233">
                <a:extLst>
                  <a:ext uri="{FF2B5EF4-FFF2-40B4-BE49-F238E27FC236}">
                    <a16:creationId xmlns:a16="http://schemas.microsoft.com/office/drawing/2014/main" id="{871F3C87-7029-44C4-814A-51860FBA8B9C}"/>
                  </a:ext>
                </a:extLst>
              </p14:cNvPr>
              <p14:cNvContentPartPr/>
              <p14:nvPr/>
            </p14:nvContentPartPr>
            <p14:xfrm>
              <a:off x="5527744" y="4532143"/>
              <a:ext cx="30240" cy="45360"/>
            </p14:xfrm>
          </p:contentPart>
        </mc:Choice>
        <mc:Fallback xmlns="">
          <p:pic>
            <p:nvPicPr>
              <p:cNvPr id="234" name="Ink 233">
                <a:extLst>
                  <a:ext uri="{FF2B5EF4-FFF2-40B4-BE49-F238E27FC236}">
                    <a16:creationId xmlns:a16="http://schemas.microsoft.com/office/drawing/2014/main" id="{871F3C87-7029-44C4-814A-51860FBA8B9C}"/>
                  </a:ext>
                </a:extLst>
              </p:cNvPr>
              <p:cNvPicPr/>
              <p:nvPr/>
            </p:nvPicPr>
            <p:blipFill>
              <a:blip r:embed="rId160"/>
              <a:stretch>
                <a:fillRect/>
              </a:stretch>
            </p:blipFill>
            <p:spPr>
              <a:xfrm>
                <a:off x="5510104" y="4514143"/>
                <a:ext cx="658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38" name="Ink 237">
                <a:extLst>
                  <a:ext uri="{FF2B5EF4-FFF2-40B4-BE49-F238E27FC236}">
                    <a16:creationId xmlns:a16="http://schemas.microsoft.com/office/drawing/2014/main" id="{88812E74-E282-422D-AF8C-D41747FC8D4C}"/>
                  </a:ext>
                </a:extLst>
              </p14:cNvPr>
              <p14:cNvContentPartPr/>
              <p14:nvPr/>
            </p14:nvContentPartPr>
            <p14:xfrm>
              <a:off x="5590024" y="4467703"/>
              <a:ext cx="360" cy="360"/>
            </p14:xfrm>
          </p:contentPart>
        </mc:Choice>
        <mc:Fallback xmlns="">
          <p:pic>
            <p:nvPicPr>
              <p:cNvPr id="238" name="Ink 237">
                <a:extLst>
                  <a:ext uri="{FF2B5EF4-FFF2-40B4-BE49-F238E27FC236}">
                    <a16:creationId xmlns:a16="http://schemas.microsoft.com/office/drawing/2014/main" id="{88812E74-E282-422D-AF8C-D41747FC8D4C}"/>
                  </a:ext>
                </a:extLst>
              </p:cNvPr>
              <p:cNvPicPr/>
              <p:nvPr/>
            </p:nvPicPr>
            <p:blipFill>
              <a:blip r:embed="rId113"/>
              <a:stretch>
                <a:fillRect/>
              </a:stretch>
            </p:blipFill>
            <p:spPr>
              <a:xfrm>
                <a:off x="5572384" y="445006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9" name="Ink 238">
                <a:extLst>
                  <a:ext uri="{FF2B5EF4-FFF2-40B4-BE49-F238E27FC236}">
                    <a16:creationId xmlns:a16="http://schemas.microsoft.com/office/drawing/2014/main" id="{2B58076C-D1FE-45FC-B1FF-72367C454BAE}"/>
                  </a:ext>
                </a:extLst>
              </p14:cNvPr>
              <p14:cNvContentPartPr/>
              <p14:nvPr/>
            </p14:nvContentPartPr>
            <p14:xfrm>
              <a:off x="5467984" y="4406503"/>
              <a:ext cx="77400" cy="135720"/>
            </p14:xfrm>
          </p:contentPart>
        </mc:Choice>
        <mc:Fallback xmlns="">
          <p:pic>
            <p:nvPicPr>
              <p:cNvPr id="239" name="Ink 238">
                <a:extLst>
                  <a:ext uri="{FF2B5EF4-FFF2-40B4-BE49-F238E27FC236}">
                    <a16:creationId xmlns:a16="http://schemas.microsoft.com/office/drawing/2014/main" id="{2B58076C-D1FE-45FC-B1FF-72367C454BAE}"/>
                  </a:ext>
                </a:extLst>
              </p:cNvPr>
              <p:cNvPicPr/>
              <p:nvPr/>
            </p:nvPicPr>
            <p:blipFill>
              <a:blip r:embed="rId163"/>
              <a:stretch>
                <a:fillRect/>
              </a:stretch>
            </p:blipFill>
            <p:spPr>
              <a:xfrm>
                <a:off x="5449984" y="4388863"/>
                <a:ext cx="113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53" name="Ink 252">
                <a:extLst>
                  <a:ext uri="{FF2B5EF4-FFF2-40B4-BE49-F238E27FC236}">
                    <a16:creationId xmlns:a16="http://schemas.microsoft.com/office/drawing/2014/main" id="{C4F12387-1A4D-4747-BAF0-7D79BAD12B5B}"/>
                  </a:ext>
                </a:extLst>
              </p14:cNvPr>
              <p14:cNvContentPartPr/>
              <p14:nvPr/>
            </p14:nvContentPartPr>
            <p14:xfrm>
              <a:off x="5522704" y="4331983"/>
              <a:ext cx="415440" cy="131400"/>
            </p14:xfrm>
          </p:contentPart>
        </mc:Choice>
        <mc:Fallback xmlns="">
          <p:pic>
            <p:nvPicPr>
              <p:cNvPr id="253" name="Ink 252">
                <a:extLst>
                  <a:ext uri="{FF2B5EF4-FFF2-40B4-BE49-F238E27FC236}">
                    <a16:creationId xmlns:a16="http://schemas.microsoft.com/office/drawing/2014/main" id="{C4F12387-1A4D-4747-BAF0-7D79BAD12B5B}"/>
                  </a:ext>
                </a:extLst>
              </p:cNvPr>
              <p:cNvPicPr/>
              <p:nvPr/>
            </p:nvPicPr>
            <p:blipFill>
              <a:blip r:embed="rId165"/>
              <a:stretch>
                <a:fillRect/>
              </a:stretch>
            </p:blipFill>
            <p:spPr>
              <a:xfrm>
                <a:off x="5505064" y="4313983"/>
                <a:ext cx="4510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54" name="Ink 253">
                <a:extLst>
                  <a:ext uri="{FF2B5EF4-FFF2-40B4-BE49-F238E27FC236}">
                    <a16:creationId xmlns:a16="http://schemas.microsoft.com/office/drawing/2014/main" id="{EA61696F-BF29-4075-95B0-CB278190F8BE}"/>
                  </a:ext>
                </a:extLst>
              </p14:cNvPr>
              <p14:cNvContentPartPr/>
              <p14:nvPr/>
            </p14:nvContentPartPr>
            <p14:xfrm>
              <a:off x="5707384" y="4368343"/>
              <a:ext cx="186120" cy="64440"/>
            </p14:xfrm>
          </p:contentPart>
        </mc:Choice>
        <mc:Fallback xmlns="">
          <p:pic>
            <p:nvPicPr>
              <p:cNvPr id="254" name="Ink 253">
                <a:extLst>
                  <a:ext uri="{FF2B5EF4-FFF2-40B4-BE49-F238E27FC236}">
                    <a16:creationId xmlns:a16="http://schemas.microsoft.com/office/drawing/2014/main" id="{EA61696F-BF29-4075-95B0-CB278190F8BE}"/>
                  </a:ext>
                </a:extLst>
              </p:cNvPr>
              <p:cNvPicPr/>
              <p:nvPr/>
            </p:nvPicPr>
            <p:blipFill>
              <a:blip r:embed="rId167"/>
              <a:stretch>
                <a:fillRect/>
              </a:stretch>
            </p:blipFill>
            <p:spPr>
              <a:xfrm>
                <a:off x="5689744" y="4350703"/>
                <a:ext cx="221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57" name="Ink 256">
                <a:extLst>
                  <a:ext uri="{FF2B5EF4-FFF2-40B4-BE49-F238E27FC236}">
                    <a16:creationId xmlns:a16="http://schemas.microsoft.com/office/drawing/2014/main" id="{2A7FB8D8-4A7A-4777-A887-57BBAEF6E093}"/>
                  </a:ext>
                </a:extLst>
              </p14:cNvPr>
              <p14:cNvContentPartPr/>
              <p14:nvPr/>
            </p14:nvContentPartPr>
            <p14:xfrm>
              <a:off x="5544304" y="4243063"/>
              <a:ext cx="194040" cy="139320"/>
            </p14:xfrm>
          </p:contentPart>
        </mc:Choice>
        <mc:Fallback xmlns="">
          <p:pic>
            <p:nvPicPr>
              <p:cNvPr id="257" name="Ink 256">
                <a:extLst>
                  <a:ext uri="{FF2B5EF4-FFF2-40B4-BE49-F238E27FC236}">
                    <a16:creationId xmlns:a16="http://schemas.microsoft.com/office/drawing/2014/main" id="{2A7FB8D8-4A7A-4777-A887-57BBAEF6E093}"/>
                  </a:ext>
                </a:extLst>
              </p:cNvPr>
              <p:cNvPicPr/>
              <p:nvPr/>
            </p:nvPicPr>
            <p:blipFill>
              <a:blip r:embed="rId169"/>
              <a:stretch>
                <a:fillRect/>
              </a:stretch>
            </p:blipFill>
            <p:spPr>
              <a:xfrm>
                <a:off x="5526304" y="4225063"/>
                <a:ext cx="2296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60" name="Ink 259">
                <a:extLst>
                  <a:ext uri="{FF2B5EF4-FFF2-40B4-BE49-F238E27FC236}">
                    <a16:creationId xmlns:a16="http://schemas.microsoft.com/office/drawing/2014/main" id="{410B2D63-367C-4F59-95B9-395F0C42CFCD}"/>
                  </a:ext>
                </a:extLst>
              </p14:cNvPr>
              <p14:cNvContentPartPr/>
              <p14:nvPr/>
            </p14:nvContentPartPr>
            <p14:xfrm>
              <a:off x="5698024" y="4312903"/>
              <a:ext cx="360" cy="360"/>
            </p14:xfrm>
          </p:contentPart>
        </mc:Choice>
        <mc:Fallback xmlns="">
          <p:pic>
            <p:nvPicPr>
              <p:cNvPr id="260" name="Ink 259">
                <a:extLst>
                  <a:ext uri="{FF2B5EF4-FFF2-40B4-BE49-F238E27FC236}">
                    <a16:creationId xmlns:a16="http://schemas.microsoft.com/office/drawing/2014/main" id="{410B2D63-367C-4F59-95B9-395F0C42CFCD}"/>
                  </a:ext>
                </a:extLst>
              </p:cNvPr>
              <p:cNvPicPr/>
              <p:nvPr/>
            </p:nvPicPr>
            <p:blipFill>
              <a:blip r:embed="rId113"/>
              <a:stretch>
                <a:fillRect/>
              </a:stretch>
            </p:blipFill>
            <p:spPr>
              <a:xfrm>
                <a:off x="5680384" y="429526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64" name="Ink 263">
                <a:extLst>
                  <a:ext uri="{FF2B5EF4-FFF2-40B4-BE49-F238E27FC236}">
                    <a16:creationId xmlns:a16="http://schemas.microsoft.com/office/drawing/2014/main" id="{C4A719AF-15BB-4290-AA84-0F36CA1A4E47}"/>
                  </a:ext>
                </a:extLst>
              </p14:cNvPr>
              <p14:cNvContentPartPr/>
              <p14:nvPr/>
            </p14:nvContentPartPr>
            <p14:xfrm>
              <a:off x="5663104" y="4310023"/>
              <a:ext cx="14040" cy="16560"/>
            </p14:xfrm>
          </p:contentPart>
        </mc:Choice>
        <mc:Fallback xmlns="">
          <p:pic>
            <p:nvPicPr>
              <p:cNvPr id="264" name="Ink 263">
                <a:extLst>
                  <a:ext uri="{FF2B5EF4-FFF2-40B4-BE49-F238E27FC236}">
                    <a16:creationId xmlns:a16="http://schemas.microsoft.com/office/drawing/2014/main" id="{C4A719AF-15BB-4290-AA84-0F36CA1A4E47}"/>
                  </a:ext>
                </a:extLst>
              </p:cNvPr>
              <p:cNvPicPr/>
              <p:nvPr/>
            </p:nvPicPr>
            <p:blipFill>
              <a:blip r:embed="rId172"/>
              <a:stretch>
                <a:fillRect/>
              </a:stretch>
            </p:blipFill>
            <p:spPr>
              <a:xfrm>
                <a:off x="5645464" y="4292383"/>
                <a:ext cx="49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66" name="Ink 265">
                <a:extLst>
                  <a:ext uri="{FF2B5EF4-FFF2-40B4-BE49-F238E27FC236}">
                    <a16:creationId xmlns:a16="http://schemas.microsoft.com/office/drawing/2014/main" id="{59F352A5-0349-477A-947B-5BFFDB06FD9A}"/>
                  </a:ext>
                </a:extLst>
              </p14:cNvPr>
              <p14:cNvContentPartPr/>
              <p14:nvPr/>
            </p14:nvContentPartPr>
            <p14:xfrm>
              <a:off x="5788744" y="4165303"/>
              <a:ext cx="537840" cy="293400"/>
            </p14:xfrm>
          </p:contentPart>
        </mc:Choice>
        <mc:Fallback xmlns="">
          <p:pic>
            <p:nvPicPr>
              <p:cNvPr id="266" name="Ink 265">
                <a:extLst>
                  <a:ext uri="{FF2B5EF4-FFF2-40B4-BE49-F238E27FC236}">
                    <a16:creationId xmlns:a16="http://schemas.microsoft.com/office/drawing/2014/main" id="{59F352A5-0349-477A-947B-5BFFDB06FD9A}"/>
                  </a:ext>
                </a:extLst>
              </p:cNvPr>
              <p:cNvPicPr/>
              <p:nvPr/>
            </p:nvPicPr>
            <p:blipFill>
              <a:blip r:embed="rId174"/>
              <a:stretch>
                <a:fillRect/>
              </a:stretch>
            </p:blipFill>
            <p:spPr>
              <a:xfrm>
                <a:off x="5770744" y="4147303"/>
                <a:ext cx="5734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67" name="Ink 266">
                <a:extLst>
                  <a:ext uri="{FF2B5EF4-FFF2-40B4-BE49-F238E27FC236}">
                    <a16:creationId xmlns:a16="http://schemas.microsoft.com/office/drawing/2014/main" id="{A88E70EE-4DAE-47BF-8D6A-314CC070D8B6}"/>
                  </a:ext>
                </a:extLst>
              </p14:cNvPr>
              <p14:cNvContentPartPr/>
              <p14:nvPr/>
            </p14:nvContentPartPr>
            <p14:xfrm>
              <a:off x="5719264" y="4275823"/>
              <a:ext cx="180000" cy="103320"/>
            </p14:xfrm>
          </p:contentPart>
        </mc:Choice>
        <mc:Fallback xmlns="">
          <p:pic>
            <p:nvPicPr>
              <p:cNvPr id="267" name="Ink 266">
                <a:extLst>
                  <a:ext uri="{FF2B5EF4-FFF2-40B4-BE49-F238E27FC236}">
                    <a16:creationId xmlns:a16="http://schemas.microsoft.com/office/drawing/2014/main" id="{A88E70EE-4DAE-47BF-8D6A-314CC070D8B6}"/>
                  </a:ext>
                </a:extLst>
              </p:cNvPr>
              <p:cNvPicPr/>
              <p:nvPr/>
            </p:nvPicPr>
            <p:blipFill>
              <a:blip r:embed="rId176"/>
              <a:stretch>
                <a:fillRect/>
              </a:stretch>
            </p:blipFill>
            <p:spPr>
              <a:xfrm>
                <a:off x="5701624" y="4257823"/>
                <a:ext cx="215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71" name="Ink 270">
                <a:extLst>
                  <a:ext uri="{FF2B5EF4-FFF2-40B4-BE49-F238E27FC236}">
                    <a16:creationId xmlns:a16="http://schemas.microsoft.com/office/drawing/2014/main" id="{96462AC4-3D05-4EF0-B580-AD0814CBE1EE}"/>
                  </a:ext>
                </a:extLst>
              </p14:cNvPr>
              <p14:cNvContentPartPr/>
              <p14:nvPr/>
            </p14:nvContentPartPr>
            <p14:xfrm>
              <a:off x="6149104" y="4096183"/>
              <a:ext cx="225000" cy="251640"/>
            </p14:xfrm>
          </p:contentPart>
        </mc:Choice>
        <mc:Fallback xmlns="">
          <p:pic>
            <p:nvPicPr>
              <p:cNvPr id="271" name="Ink 270">
                <a:extLst>
                  <a:ext uri="{FF2B5EF4-FFF2-40B4-BE49-F238E27FC236}">
                    <a16:creationId xmlns:a16="http://schemas.microsoft.com/office/drawing/2014/main" id="{96462AC4-3D05-4EF0-B580-AD0814CBE1EE}"/>
                  </a:ext>
                </a:extLst>
              </p:cNvPr>
              <p:cNvPicPr/>
              <p:nvPr/>
            </p:nvPicPr>
            <p:blipFill>
              <a:blip r:embed="rId178"/>
              <a:stretch>
                <a:fillRect/>
              </a:stretch>
            </p:blipFill>
            <p:spPr>
              <a:xfrm>
                <a:off x="6131464" y="4078543"/>
                <a:ext cx="2606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72" name="Ink 271">
                <a:extLst>
                  <a:ext uri="{FF2B5EF4-FFF2-40B4-BE49-F238E27FC236}">
                    <a16:creationId xmlns:a16="http://schemas.microsoft.com/office/drawing/2014/main" id="{3ABB9F9E-E71C-42CF-9E87-246C1AEC4353}"/>
                  </a:ext>
                </a:extLst>
              </p14:cNvPr>
              <p14:cNvContentPartPr/>
              <p14:nvPr/>
            </p14:nvContentPartPr>
            <p14:xfrm>
              <a:off x="6151624" y="4105903"/>
              <a:ext cx="270000" cy="324360"/>
            </p14:xfrm>
          </p:contentPart>
        </mc:Choice>
        <mc:Fallback xmlns="">
          <p:pic>
            <p:nvPicPr>
              <p:cNvPr id="272" name="Ink 271">
                <a:extLst>
                  <a:ext uri="{FF2B5EF4-FFF2-40B4-BE49-F238E27FC236}">
                    <a16:creationId xmlns:a16="http://schemas.microsoft.com/office/drawing/2014/main" id="{3ABB9F9E-E71C-42CF-9E87-246C1AEC4353}"/>
                  </a:ext>
                </a:extLst>
              </p:cNvPr>
              <p:cNvPicPr/>
              <p:nvPr/>
            </p:nvPicPr>
            <p:blipFill>
              <a:blip r:embed="rId180"/>
              <a:stretch>
                <a:fillRect/>
              </a:stretch>
            </p:blipFill>
            <p:spPr>
              <a:xfrm>
                <a:off x="6133624" y="4088263"/>
                <a:ext cx="3056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73" name="Ink 272">
                <a:extLst>
                  <a:ext uri="{FF2B5EF4-FFF2-40B4-BE49-F238E27FC236}">
                    <a16:creationId xmlns:a16="http://schemas.microsoft.com/office/drawing/2014/main" id="{182ACB39-ADFC-45B5-9179-F016D8784366}"/>
                  </a:ext>
                </a:extLst>
              </p14:cNvPr>
              <p14:cNvContentPartPr/>
              <p14:nvPr/>
            </p14:nvContentPartPr>
            <p14:xfrm>
              <a:off x="6091504" y="4139023"/>
              <a:ext cx="165600" cy="189720"/>
            </p14:xfrm>
          </p:contentPart>
        </mc:Choice>
        <mc:Fallback xmlns="">
          <p:pic>
            <p:nvPicPr>
              <p:cNvPr id="273" name="Ink 272">
                <a:extLst>
                  <a:ext uri="{FF2B5EF4-FFF2-40B4-BE49-F238E27FC236}">
                    <a16:creationId xmlns:a16="http://schemas.microsoft.com/office/drawing/2014/main" id="{182ACB39-ADFC-45B5-9179-F016D8784366}"/>
                  </a:ext>
                </a:extLst>
              </p:cNvPr>
              <p:cNvPicPr/>
              <p:nvPr/>
            </p:nvPicPr>
            <p:blipFill>
              <a:blip r:embed="rId182"/>
              <a:stretch>
                <a:fillRect/>
              </a:stretch>
            </p:blipFill>
            <p:spPr>
              <a:xfrm>
                <a:off x="6082864" y="4130023"/>
                <a:ext cx="183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74" name="Ink 273">
                <a:extLst>
                  <a:ext uri="{FF2B5EF4-FFF2-40B4-BE49-F238E27FC236}">
                    <a16:creationId xmlns:a16="http://schemas.microsoft.com/office/drawing/2014/main" id="{27E4DEB2-DF57-46E3-BF87-328C47C29F91}"/>
                  </a:ext>
                </a:extLst>
              </p14:cNvPr>
              <p14:cNvContentPartPr/>
              <p14:nvPr/>
            </p14:nvContentPartPr>
            <p14:xfrm>
              <a:off x="5870104" y="4251343"/>
              <a:ext cx="118800" cy="69840"/>
            </p14:xfrm>
          </p:contentPart>
        </mc:Choice>
        <mc:Fallback xmlns="">
          <p:pic>
            <p:nvPicPr>
              <p:cNvPr id="274" name="Ink 273">
                <a:extLst>
                  <a:ext uri="{FF2B5EF4-FFF2-40B4-BE49-F238E27FC236}">
                    <a16:creationId xmlns:a16="http://schemas.microsoft.com/office/drawing/2014/main" id="{27E4DEB2-DF57-46E3-BF87-328C47C29F91}"/>
                  </a:ext>
                </a:extLst>
              </p:cNvPr>
              <p:cNvPicPr/>
              <p:nvPr/>
            </p:nvPicPr>
            <p:blipFill>
              <a:blip r:embed="rId184"/>
              <a:stretch>
                <a:fillRect/>
              </a:stretch>
            </p:blipFill>
            <p:spPr>
              <a:xfrm>
                <a:off x="5861464" y="4242343"/>
                <a:ext cx="136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75" name="Ink 274">
                <a:extLst>
                  <a:ext uri="{FF2B5EF4-FFF2-40B4-BE49-F238E27FC236}">
                    <a16:creationId xmlns:a16="http://schemas.microsoft.com/office/drawing/2014/main" id="{F2090CB5-B5C5-4EDA-A201-6F342D05C157}"/>
                  </a:ext>
                </a:extLst>
              </p14:cNvPr>
              <p14:cNvContentPartPr/>
              <p14:nvPr/>
            </p14:nvContentPartPr>
            <p14:xfrm>
              <a:off x="5851024" y="4207423"/>
              <a:ext cx="37440" cy="41760"/>
            </p14:xfrm>
          </p:contentPart>
        </mc:Choice>
        <mc:Fallback xmlns="">
          <p:pic>
            <p:nvPicPr>
              <p:cNvPr id="275" name="Ink 274">
                <a:extLst>
                  <a:ext uri="{FF2B5EF4-FFF2-40B4-BE49-F238E27FC236}">
                    <a16:creationId xmlns:a16="http://schemas.microsoft.com/office/drawing/2014/main" id="{F2090CB5-B5C5-4EDA-A201-6F342D05C157}"/>
                  </a:ext>
                </a:extLst>
              </p:cNvPr>
              <p:cNvPicPr/>
              <p:nvPr/>
            </p:nvPicPr>
            <p:blipFill>
              <a:blip r:embed="rId186"/>
              <a:stretch>
                <a:fillRect/>
              </a:stretch>
            </p:blipFill>
            <p:spPr>
              <a:xfrm>
                <a:off x="5842024" y="4198423"/>
                <a:ext cx="550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76" name="Ink 275">
                <a:extLst>
                  <a:ext uri="{FF2B5EF4-FFF2-40B4-BE49-F238E27FC236}">
                    <a16:creationId xmlns:a16="http://schemas.microsoft.com/office/drawing/2014/main" id="{5D6790CC-24DB-4E01-BE75-8D034738880A}"/>
                  </a:ext>
                </a:extLst>
              </p14:cNvPr>
              <p14:cNvContentPartPr/>
              <p14:nvPr/>
            </p14:nvContentPartPr>
            <p14:xfrm>
              <a:off x="6211384" y="4154863"/>
              <a:ext cx="151200" cy="75960"/>
            </p14:xfrm>
          </p:contentPart>
        </mc:Choice>
        <mc:Fallback xmlns="">
          <p:pic>
            <p:nvPicPr>
              <p:cNvPr id="276" name="Ink 275">
                <a:extLst>
                  <a:ext uri="{FF2B5EF4-FFF2-40B4-BE49-F238E27FC236}">
                    <a16:creationId xmlns:a16="http://schemas.microsoft.com/office/drawing/2014/main" id="{5D6790CC-24DB-4E01-BE75-8D034738880A}"/>
                  </a:ext>
                </a:extLst>
              </p:cNvPr>
              <p:cNvPicPr/>
              <p:nvPr/>
            </p:nvPicPr>
            <p:blipFill>
              <a:blip r:embed="rId188"/>
              <a:stretch>
                <a:fillRect/>
              </a:stretch>
            </p:blipFill>
            <p:spPr>
              <a:xfrm>
                <a:off x="6202744" y="4145863"/>
                <a:ext cx="168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7" name="Ink 276">
                <a:extLst>
                  <a:ext uri="{FF2B5EF4-FFF2-40B4-BE49-F238E27FC236}">
                    <a16:creationId xmlns:a16="http://schemas.microsoft.com/office/drawing/2014/main" id="{372BB5D0-AAE8-4004-BAE8-DA23B5B65FC1}"/>
                  </a:ext>
                </a:extLst>
              </p14:cNvPr>
              <p14:cNvContentPartPr/>
              <p14:nvPr/>
            </p14:nvContentPartPr>
            <p14:xfrm>
              <a:off x="6180784" y="4292023"/>
              <a:ext cx="113040" cy="79920"/>
            </p14:xfrm>
          </p:contentPart>
        </mc:Choice>
        <mc:Fallback xmlns="">
          <p:pic>
            <p:nvPicPr>
              <p:cNvPr id="277" name="Ink 276">
                <a:extLst>
                  <a:ext uri="{FF2B5EF4-FFF2-40B4-BE49-F238E27FC236}">
                    <a16:creationId xmlns:a16="http://schemas.microsoft.com/office/drawing/2014/main" id="{372BB5D0-AAE8-4004-BAE8-DA23B5B65FC1}"/>
                  </a:ext>
                </a:extLst>
              </p:cNvPr>
              <p:cNvPicPr/>
              <p:nvPr/>
            </p:nvPicPr>
            <p:blipFill>
              <a:blip r:embed="rId190"/>
              <a:stretch>
                <a:fillRect/>
              </a:stretch>
            </p:blipFill>
            <p:spPr>
              <a:xfrm>
                <a:off x="6172144" y="4283383"/>
                <a:ext cx="130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78" name="Ink 277">
                <a:extLst>
                  <a:ext uri="{FF2B5EF4-FFF2-40B4-BE49-F238E27FC236}">
                    <a16:creationId xmlns:a16="http://schemas.microsoft.com/office/drawing/2014/main" id="{89C6FED9-0DC3-4D79-970B-0A999C576091}"/>
                  </a:ext>
                </a:extLst>
              </p14:cNvPr>
              <p14:cNvContentPartPr/>
              <p14:nvPr/>
            </p14:nvContentPartPr>
            <p14:xfrm>
              <a:off x="5698024" y="4234783"/>
              <a:ext cx="21960" cy="66600"/>
            </p14:xfrm>
          </p:contentPart>
        </mc:Choice>
        <mc:Fallback xmlns="">
          <p:pic>
            <p:nvPicPr>
              <p:cNvPr id="278" name="Ink 277">
                <a:extLst>
                  <a:ext uri="{FF2B5EF4-FFF2-40B4-BE49-F238E27FC236}">
                    <a16:creationId xmlns:a16="http://schemas.microsoft.com/office/drawing/2014/main" id="{89C6FED9-0DC3-4D79-970B-0A999C576091}"/>
                  </a:ext>
                </a:extLst>
              </p:cNvPr>
              <p:cNvPicPr/>
              <p:nvPr/>
            </p:nvPicPr>
            <p:blipFill>
              <a:blip r:embed="rId192"/>
              <a:stretch>
                <a:fillRect/>
              </a:stretch>
            </p:blipFill>
            <p:spPr>
              <a:xfrm>
                <a:off x="5689384" y="4226143"/>
                <a:ext cx="396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79" name="Ink 278">
                <a:extLst>
                  <a:ext uri="{FF2B5EF4-FFF2-40B4-BE49-F238E27FC236}">
                    <a16:creationId xmlns:a16="http://schemas.microsoft.com/office/drawing/2014/main" id="{47D7369F-974E-4F9F-B8A1-565D68E51A44}"/>
                  </a:ext>
                </a:extLst>
              </p14:cNvPr>
              <p14:cNvContentPartPr/>
              <p14:nvPr/>
            </p14:nvContentPartPr>
            <p14:xfrm>
              <a:off x="5538544" y="4402543"/>
              <a:ext cx="360" cy="360"/>
            </p14:xfrm>
          </p:contentPart>
        </mc:Choice>
        <mc:Fallback xmlns="">
          <p:pic>
            <p:nvPicPr>
              <p:cNvPr id="279" name="Ink 278">
                <a:extLst>
                  <a:ext uri="{FF2B5EF4-FFF2-40B4-BE49-F238E27FC236}">
                    <a16:creationId xmlns:a16="http://schemas.microsoft.com/office/drawing/2014/main" id="{47D7369F-974E-4F9F-B8A1-565D68E51A44}"/>
                  </a:ext>
                </a:extLst>
              </p:cNvPr>
              <p:cNvPicPr/>
              <p:nvPr/>
            </p:nvPicPr>
            <p:blipFill>
              <a:blip r:embed="rId54"/>
              <a:stretch>
                <a:fillRect/>
              </a:stretch>
            </p:blipFill>
            <p:spPr>
              <a:xfrm>
                <a:off x="5534224" y="439822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80" name="Ink 279">
                <a:extLst>
                  <a:ext uri="{FF2B5EF4-FFF2-40B4-BE49-F238E27FC236}">
                    <a16:creationId xmlns:a16="http://schemas.microsoft.com/office/drawing/2014/main" id="{0CE75236-74F0-4166-8898-A34153146801}"/>
                  </a:ext>
                </a:extLst>
              </p14:cNvPr>
              <p14:cNvContentPartPr/>
              <p14:nvPr/>
            </p14:nvContentPartPr>
            <p14:xfrm>
              <a:off x="5569504" y="4340623"/>
              <a:ext cx="59040" cy="42480"/>
            </p14:xfrm>
          </p:contentPart>
        </mc:Choice>
        <mc:Fallback xmlns="">
          <p:pic>
            <p:nvPicPr>
              <p:cNvPr id="280" name="Ink 279">
                <a:extLst>
                  <a:ext uri="{FF2B5EF4-FFF2-40B4-BE49-F238E27FC236}">
                    <a16:creationId xmlns:a16="http://schemas.microsoft.com/office/drawing/2014/main" id="{0CE75236-74F0-4166-8898-A34153146801}"/>
                  </a:ext>
                </a:extLst>
              </p:cNvPr>
              <p:cNvPicPr/>
              <p:nvPr/>
            </p:nvPicPr>
            <p:blipFill>
              <a:blip r:embed="rId195"/>
              <a:stretch>
                <a:fillRect/>
              </a:stretch>
            </p:blipFill>
            <p:spPr>
              <a:xfrm>
                <a:off x="5565184" y="4336303"/>
                <a:ext cx="67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88" name="Ink 287">
                <a:extLst>
                  <a:ext uri="{FF2B5EF4-FFF2-40B4-BE49-F238E27FC236}">
                    <a16:creationId xmlns:a16="http://schemas.microsoft.com/office/drawing/2014/main" id="{3664A18B-3683-415C-A715-98B1CC5C0BFD}"/>
                  </a:ext>
                </a:extLst>
              </p14:cNvPr>
              <p14:cNvContentPartPr/>
              <p14:nvPr/>
            </p14:nvContentPartPr>
            <p14:xfrm>
              <a:off x="6338824" y="4358983"/>
              <a:ext cx="360" cy="360"/>
            </p14:xfrm>
          </p:contentPart>
        </mc:Choice>
        <mc:Fallback xmlns="">
          <p:pic>
            <p:nvPicPr>
              <p:cNvPr id="288" name="Ink 287">
                <a:extLst>
                  <a:ext uri="{FF2B5EF4-FFF2-40B4-BE49-F238E27FC236}">
                    <a16:creationId xmlns:a16="http://schemas.microsoft.com/office/drawing/2014/main" id="{3664A18B-3683-415C-A715-98B1CC5C0BFD}"/>
                  </a:ext>
                </a:extLst>
              </p:cNvPr>
              <p:cNvPicPr/>
              <p:nvPr/>
            </p:nvPicPr>
            <p:blipFill>
              <a:blip r:embed="rId54"/>
              <a:stretch>
                <a:fillRect/>
              </a:stretch>
            </p:blipFill>
            <p:spPr>
              <a:xfrm>
                <a:off x="6334504" y="435466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89" name="Ink 288">
                <a:extLst>
                  <a:ext uri="{FF2B5EF4-FFF2-40B4-BE49-F238E27FC236}">
                    <a16:creationId xmlns:a16="http://schemas.microsoft.com/office/drawing/2014/main" id="{A31E82F6-E7A5-4414-93EA-5480F34BA437}"/>
                  </a:ext>
                </a:extLst>
              </p14:cNvPr>
              <p14:cNvContentPartPr/>
              <p14:nvPr/>
            </p14:nvContentPartPr>
            <p14:xfrm>
              <a:off x="6307504" y="4298503"/>
              <a:ext cx="31320" cy="61200"/>
            </p14:xfrm>
          </p:contentPart>
        </mc:Choice>
        <mc:Fallback xmlns="">
          <p:pic>
            <p:nvPicPr>
              <p:cNvPr id="289" name="Ink 288">
                <a:extLst>
                  <a:ext uri="{FF2B5EF4-FFF2-40B4-BE49-F238E27FC236}">
                    <a16:creationId xmlns:a16="http://schemas.microsoft.com/office/drawing/2014/main" id="{A31E82F6-E7A5-4414-93EA-5480F34BA437}"/>
                  </a:ext>
                </a:extLst>
              </p:cNvPr>
              <p:cNvPicPr/>
              <p:nvPr/>
            </p:nvPicPr>
            <p:blipFill>
              <a:blip r:embed="rId198"/>
              <a:stretch>
                <a:fillRect/>
              </a:stretch>
            </p:blipFill>
            <p:spPr>
              <a:xfrm>
                <a:off x="6303184" y="4294183"/>
                <a:ext cx="399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90" name="Ink 289">
                <a:extLst>
                  <a:ext uri="{FF2B5EF4-FFF2-40B4-BE49-F238E27FC236}">
                    <a16:creationId xmlns:a16="http://schemas.microsoft.com/office/drawing/2014/main" id="{CBD1A36D-1A29-4BFD-B6D2-D7ED70894E22}"/>
                  </a:ext>
                </a:extLst>
              </p14:cNvPr>
              <p14:cNvContentPartPr/>
              <p14:nvPr/>
            </p14:nvContentPartPr>
            <p14:xfrm>
              <a:off x="6278704" y="4287703"/>
              <a:ext cx="50760" cy="111960"/>
            </p14:xfrm>
          </p:contentPart>
        </mc:Choice>
        <mc:Fallback xmlns="">
          <p:pic>
            <p:nvPicPr>
              <p:cNvPr id="290" name="Ink 289">
                <a:extLst>
                  <a:ext uri="{FF2B5EF4-FFF2-40B4-BE49-F238E27FC236}">
                    <a16:creationId xmlns:a16="http://schemas.microsoft.com/office/drawing/2014/main" id="{CBD1A36D-1A29-4BFD-B6D2-D7ED70894E22}"/>
                  </a:ext>
                </a:extLst>
              </p:cNvPr>
              <p:cNvPicPr/>
              <p:nvPr/>
            </p:nvPicPr>
            <p:blipFill>
              <a:blip r:embed="rId200"/>
              <a:stretch>
                <a:fillRect/>
              </a:stretch>
            </p:blipFill>
            <p:spPr>
              <a:xfrm>
                <a:off x="6274384" y="4283383"/>
                <a:ext cx="59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91" name="Ink 290">
                <a:extLst>
                  <a:ext uri="{FF2B5EF4-FFF2-40B4-BE49-F238E27FC236}">
                    <a16:creationId xmlns:a16="http://schemas.microsoft.com/office/drawing/2014/main" id="{D21B7335-496F-48B0-BFE6-7100AE90CE30}"/>
                  </a:ext>
                </a:extLst>
              </p14:cNvPr>
              <p14:cNvContentPartPr/>
              <p14:nvPr/>
            </p14:nvContentPartPr>
            <p14:xfrm>
              <a:off x="6272944" y="4281583"/>
              <a:ext cx="360" cy="12960"/>
            </p14:xfrm>
          </p:contentPart>
        </mc:Choice>
        <mc:Fallback xmlns="">
          <p:pic>
            <p:nvPicPr>
              <p:cNvPr id="291" name="Ink 290">
                <a:extLst>
                  <a:ext uri="{FF2B5EF4-FFF2-40B4-BE49-F238E27FC236}">
                    <a16:creationId xmlns:a16="http://schemas.microsoft.com/office/drawing/2014/main" id="{D21B7335-496F-48B0-BFE6-7100AE90CE30}"/>
                  </a:ext>
                </a:extLst>
              </p:cNvPr>
              <p:cNvPicPr/>
              <p:nvPr/>
            </p:nvPicPr>
            <p:blipFill>
              <a:blip r:embed="rId202"/>
              <a:stretch>
                <a:fillRect/>
              </a:stretch>
            </p:blipFill>
            <p:spPr>
              <a:xfrm>
                <a:off x="6268624" y="4277263"/>
                <a:ext cx="9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92" name="Ink 291">
                <a:extLst>
                  <a:ext uri="{FF2B5EF4-FFF2-40B4-BE49-F238E27FC236}">
                    <a16:creationId xmlns:a16="http://schemas.microsoft.com/office/drawing/2014/main" id="{740F08BC-D421-46B3-BC90-6C778C17A56A}"/>
                  </a:ext>
                </a:extLst>
              </p14:cNvPr>
              <p14:cNvContentPartPr/>
              <p14:nvPr/>
            </p14:nvContentPartPr>
            <p14:xfrm>
              <a:off x="6275104" y="4275823"/>
              <a:ext cx="360" cy="360"/>
            </p14:xfrm>
          </p:contentPart>
        </mc:Choice>
        <mc:Fallback xmlns="">
          <p:pic>
            <p:nvPicPr>
              <p:cNvPr id="292" name="Ink 291">
                <a:extLst>
                  <a:ext uri="{FF2B5EF4-FFF2-40B4-BE49-F238E27FC236}">
                    <a16:creationId xmlns:a16="http://schemas.microsoft.com/office/drawing/2014/main" id="{740F08BC-D421-46B3-BC90-6C778C17A56A}"/>
                  </a:ext>
                </a:extLst>
              </p:cNvPr>
              <p:cNvPicPr/>
              <p:nvPr/>
            </p:nvPicPr>
            <p:blipFill>
              <a:blip r:embed="rId54"/>
              <a:stretch>
                <a:fillRect/>
              </a:stretch>
            </p:blipFill>
            <p:spPr>
              <a:xfrm>
                <a:off x="6270784" y="427150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04" name="Ink 303">
                <a:extLst>
                  <a:ext uri="{FF2B5EF4-FFF2-40B4-BE49-F238E27FC236}">
                    <a16:creationId xmlns:a16="http://schemas.microsoft.com/office/drawing/2014/main" id="{EAA17C8C-619F-429C-A998-1B02D4C8EBDE}"/>
                  </a:ext>
                </a:extLst>
              </p14:cNvPr>
              <p14:cNvContentPartPr/>
              <p14:nvPr/>
            </p14:nvContentPartPr>
            <p14:xfrm>
              <a:off x="6148744" y="4213903"/>
              <a:ext cx="126720" cy="106560"/>
            </p14:xfrm>
          </p:contentPart>
        </mc:Choice>
        <mc:Fallback xmlns="">
          <p:pic>
            <p:nvPicPr>
              <p:cNvPr id="304" name="Ink 303">
                <a:extLst>
                  <a:ext uri="{FF2B5EF4-FFF2-40B4-BE49-F238E27FC236}">
                    <a16:creationId xmlns:a16="http://schemas.microsoft.com/office/drawing/2014/main" id="{EAA17C8C-619F-429C-A998-1B02D4C8EBDE}"/>
                  </a:ext>
                </a:extLst>
              </p:cNvPr>
              <p:cNvPicPr/>
              <p:nvPr/>
            </p:nvPicPr>
            <p:blipFill>
              <a:blip r:embed="rId205"/>
              <a:stretch>
                <a:fillRect/>
              </a:stretch>
            </p:blipFill>
            <p:spPr>
              <a:xfrm>
                <a:off x="6144436" y="4209583"/>
                <a:ext cx="135336"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05" name="Ink 304">
                <a:extLst>
                  <a:ext uri="{FF2B5EF4-FFF2-40B4-BE49-F238E27FC236}">
                    <a16:creationId xmlns:a16="http://schemas.microsoft.com/office/drawing/2014/main" id="{1007C90A-4162-49AD-9651-5084C842EBE3}"/>
                  </a:ext>
                </a:extLst>
              </p14:cNvPr>
              <p14:cNvContentPartPr/>
              <p14:nvPr/>
            </p14:nvContentPartPr>
            <p14:xfrm>
              <a:off x="6150544" y="4178983"/>
              <a:ext cx="9720" cy="29520"/>
            </p14:xfrm>
          </p:contentPart>
        </mc:Choice>
        <mc:Fallback xmlns="">
          <p:pic>
            <p:nvPicPr>
              <p:cNvPr id="305" name="Ink 304">
                <a:extLst>
                  <a:ext uri="{FF2B5EF4-FFF2-40B4-BE49-F238E27FC236}">
                    <a16:creationId xmlns:a16="http://schemas.microsoft.com/office/drawing/2014/main" id="{1007C90A-4162-49AD-9651-5084C842EBE3}"/>
                  </a:ext>
                </a:extLst>
              </p:cNvPr>
              <p:cNvPicPr/>
              <p:nvPr/>
            </p:nvPicPr>
            <p:blipFill>
              <a:blip r:embed="rId207"/>
              <a:stretch>
                <a:fillRect/>
              </a:stretch>
            </p:blipFill>
            <p:spPr>
              <a:xfrm>
                <a:off x="6146224" y="4174663"/>
                <a:ext cx="183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10" name="Ink 309">
                <a:extLst>
                  <a:ext uri="{FF2B5EF4-FFF2-40B4-BE49-F238E27FC236}">
                    <a16:creationId xmlns:a16="http://schemas.microsoft.com/office/drawing/2014/main" id="{98AA1E4D-E93E-4ECB-B572-9A2553501CCE}"/>
                  </a:ext>
                </a:extLst>
              </p14:cNvPr>
              <p14:cNvContentPartPr/>
              <p14:nvPr/>
            </p14:nvContentPartPr>
            <p14:xfrm>
              <a:off x="6127504" y="4182583"/>
              <a:ext cx="26640" cy="7200"/>
            </p14:xfrm>
          </p:contentPart>
        </mc:Choice>
        <mc:Fallback xmlns="">
          <p:pic>
            <p:nvPicPr>
              <p:cNvPr id="310" name="Ink 309">
                <a:extLst>
                  <a:ext uri="{FF2B5EF4-FFF2-40B4-BE49-F238E27FC236}">
                    <a16:creationId xmlns:a16="http://schemas.microsoft.com/office/drawing/2014/main" id="{98AA1E4D-E93E-4ECB-B572-9A2553501CCE}"/>
                  </a:ext>
                </a:extLst>
              </p:cNvPr>
              <p:cNvPicPr/>
              <p:nvPr/>
            </p:nvPicPr>
            <p:blipFill>
              <a:blip r:embed="rId209"/>
              <a:stretch>
                <a:fillRect/>
              </a:stretch>
            </p:blipFill>
            <p:spPr>
              <a:xfrm>
                <a:off x="6123184" y="4178263"/>
                <a:ext cx="352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11" name="Ink 310">
                <a:extLst>
                  <a:ext uri="{FF2B5EF4-FFF2-40B4-BE49-F238E27FC236}">
                    <a16:creationId xmlns:a16="http://schemas.microsoft.com/office/drawing/2014/main" id="{A039455D-E740-4FD5-B369-69069D5050C8}"/>
                  </a:ext>
                </a:extLst>
              </p14:cNvPr>
              <p14:cNvContentPartPr/>
              <p14:nvPr/>
            </p14:nvContentPartPr>
            <p14:xfrm>
              <a:off x="6105544" y="4130383"/>
              <a:ext cx="44640" cy="52560"/>
            </p14:xfrm>
          </p:contentPart>
        </mc:Choice>
        <mc:Fallback xmlns="">
          <p:pic>
            <p:nvPicPr>
              <p:cNvPr id="311" name="Ink 310">
                <a:extLst>
                  <a:ext uri="{FF2B5EF4-FFF2-40B4-BE49-F238E27FC236}">
                    <a16:creationId xmlns:a16="http://schemas.microsoft.com/office/drawing/2014/main" id="{A039455D-E740-4FD5-B369-69069D5050C8}"/>
                  </a:ext>
                </a:extLst>
              </p:cNvPr>
              <p:cNvPicPr/>
              <p:nvPr/>
            </p:nvPicPr>
            <p:blipFill>
              <a:blip r:embed="rId211"/>
              <a:stretch>
                <a:fillRect/>
              </a:stretch>
            </p:blipFill>
            <p:spPr>
              <a:xfrm>
                <a:off x="6101224" y="4126063"/>
                <a:ext cx="532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12" name="Ink 311">
                <a:extLst>
                  <a:ext uri="{FF2B5EF4-FFF2-40B4-BE49-F238E27FC236}">
                    <a16:creationId xmlns:a16="http://schemas.microsoft.com/office/drawing/2014/main" id="{32C4D7E6-744B-4AAD-8B25-42AE32348A62}"/>
                  </a:ext>
                </a:extLst>
              </p14:cNvPr>
              <p14:cNvContentPartPr/>
              <p14:nvPr/>
            </p14:nvContentPartPr>
            <p14:xfrm>
              <a:off x="6142624" y="4178983"/>
              <a:ext cx="360" cy="360"/>
            </p14:xfrm>
          </p:contentPart>
        </mc:Choice>
        <mc:Fallback xmlns="">
          <p:pic>
            <p:nvPicPr>
              <p:cNvPr id="312" name="Ink 311">
                <a:extLst>
                  <a:ext uri="{FF2B5EF4-FFF2-40B4-BE49-F238E27FC236}">
                    <a16:creationId xmlns:a16="http://schemas.microsoft.com/office/drawing/2014/main" id="{32C4D7E6-744B-4AAD-8B25-42AE32348A62}"/>
                  </a:ext>
                </a:extLst>
              </p:cNvPr>
              <p:cNvPicPr/>
              <p:nvPr/>
            </p:nvPicPr>
            <p:blipFill>
              <a:blip r:embed="rId54"/>
              <a:stretch>
                <a:fillRect/>
              </a:stretch>
            </p:blipFill>
            <p:spPr>
              <a:xfrm>
                <a:off x="6138304" y="417466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13" name="Ink 312">
                <a:extLst>
                  <a:ext uri="{FF2B5EF4-FFF2-40B4-BE49-F238E27FC236}">
                    <a16:creationId xmlns:a16="http://schemas.microsoft.com/office/drawing/2014/main" id="{2BAE34AE-04EF-47C4-A645-1347503C55CA}"/>
                  </a:ext>
                </a:extLst>
              </p14:cNvPr>
              <p14:cNvContentPartPr/>
              <p14:nvPr/>
            </p14:nvContentPartPr>
            <p14:xfrm>
              <a:off x="6313264" y="4262143"/>
              <a:ext cx="360" cy="360"/>
            </p14:xfrm>
          </p:contentPart>
        </mc:Choice>
        <mc:Fallback xmlns="">
          <p:pic>
            <p:nvPicPr>
              <p:cNvPr id="313" name="Ink 312">
                <a:extLst>
                  <a:ext uri="{FF2B5EF4-FFF2-40B4-BE49-F238E27FC236}">
                    <a16:creationId xmlns:a16="http://schemas.microsoft.com/office/drawing/2014/main" id="{2BAE34AE-04EF-47C4-A645-1347503C55CA}"/>
                  </a:ext>
                </a:extLst>
              </p:cNvPr>
              <p:cNvPicPr/>
              <p:nvPr/>
            </p:nvPicPr>
            <p:blipFill>
              <a:blip r:embed="rId54"/>
              <a:stretch>
                <a:fillRect/>
              </a:stretch>
            </p:blipFill>
            <p:spPr>
              <a:xfrm>
                <a:off x="6308944" y="425782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14" name="Ink 313">
                <a:extLst>
                  <a:ext uri="{FF2B5EF4-FFF2-40B4-BE49-F238E27FC236}">
                    <a16:creationId xmlns:a16="http://schemas.microsoft.com/office/drawing/2014/main" id="{0EAD482D-136A-4B99-AC20-78F1C040EB59}"/>
                  </a:ext>
                </a:extLst>
              </p14:cNvPr>
              <p14:cNvContentPartPr/>
              <p14:nvPr/>
            </p14:nvContentPartPr>
            <p14:xfrm>
              <a:off x="6252784" y="4232263"/>
              <a:ext cx="41760" cy="37440"/>
            </p14:xfrm>
          </p:contentPart>
        </mc:Choice>
        <mc:Fallback xmlns="">
          <p:pic>
            <p:nvPicPr>
              <p:cNvPr id="314" name="Ink 313">
                <a:extLst>
                  <a:ext uri="{FF2B5EF4-FFF2-40B4-BE49-F238E27FC236}">
                    <a16:creationId xmlns:a16="http://schemas.microsoft.com/office/drawing/2014/main" id="{0EAD482D-136A-4B99-AC20-78F1C040EB59}"/>
                  </a:ext>
                </a:extLst>
              </p:cNvPr>
              <p:cNvPicPr/>
              <p:nvPr/>
            </p:nvPicPr>
            <p:blipFill>
              <a:blip r:embed="rId215"/>
              <a:stretch>
                <a:fillRect/>
              </a:stretch>
            </p:blipFill>
            <p:spPr>
              <a:xfrm>
                <a:off x="6248464" y="4227943"/>
                <a:ext cx="50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23" name="Ink 322">
                <a:extLst>
                  <a:ext uri="{FF2B5EF4-FFF2-40B4-BE49-F238E27FC236}">
                    <a16:creationId xmlns:a16="http://schemas.microsoft.com/office/drawing/2014/main" id="{282DA107-68C4-4EF6-AB17-F64C2F8E71AE}"/>
                  </a:ext>
                </a:extLst>
              </p14:cNvPr>
              <p14:cNvContentPartPr/>
              <p14:nvPr/>
            </p14:nvContentPartPr>
            <p14:xfrm>
              <a:off x="6248824" y="4241623"/>
              <a:ext cx="29160" cy="22320"/>
            </p14:xfrm>
          </p:contentPart>
        </mc:Choice>
        <mc:Fallback xmlns="">
          <p:pic>
            <p:nvPicPr>
              <p:cNvPr id="323" name="Ink 322">
                <a:extLst>
                  <a:ext uri="{FF2B5EF4-FFF2-40B4-BE49-F238E27FC236}">
                    <a16:creationId xmlns:a16="http://schemas.microsoft.com/office/drawing/2014/main" id="{282DA107-68C4-4EF6-AB17-F64C2F8E71AE}"/>
                  </a:ext>
                </a:extLst>
              </p:cNvPr>
              <p:cNvPicPr/>
              <p:nvPr/>
            </p:nvPicPr>
            <p:blipFill>
              <a:blip r:embed="rId217"/>
              <a:stretch>
                <a:fillRect/>
              </a:stretch>
            </p:blipFill>
            <p:spPr>
              <a:xfrm>
                <a:off x="6244504" y="4237372"/>
                <a:ext cx="37800" cy="30823"/>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24" name="Ink 323">
                <a:extLst>
                  <a:ext uri="{FF2B5EF4-FFF2-40B4-BE49-F238E27FC236}">
                    <a16:creationId xmlns:a16="http://schemas.microsoft.com/office/drawing/2014/main" id="{B7ECBE70-E592-4E2E-AC51-38A732759406}"/>
                  </a:ext>
                </a:extLst>
              </p14:cNvPr>
              <p14:cNvContentPartPr/>
              <p14:nvPr/>
            </p14:nvContentPartPr>
            <p14:xfrm>
              <a:off x="6207784" y="4196983"/>
              <a:ext cx="46080" cy="52920"/>
            </p14:xfrm>
          </p:contentPart>
        </mc:Choice>
        <mc:Fallback xmlns="">
          <p:pic>
            <p:nvPicPr>
              <p:cNvPr id="324" name="Ink 323">
                <a:extLst>
                  <a:ext uri="{FF2B5EF4-FFF2-40B4-BE49-F238E27FC236}">
                    <a16:creationId xmlns:a16="http://schemas.microsoft.com/office/drawing/2014/main" id="{B7ECBE70-E592-4E2E-AC51-38A732759406}"/>
                  </a:ext>
                </a:extLst>
              </p:cNvPr>
              <p:cNvPicPr/>
              <p:nvPr/>
            </p:nvPicPr>
            <p:blipFill>
              <a:blip r:embed="rId219"/>
              <a:stretch>
                <a:fillRect/>
              </a:stretch>
            </p:blipFill>
            <p:spPr>
              <a:xfrm>
                <a:off x="6203464" y="4192663"/>
                <a:ext cx="54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27" name="Ink 326">
                <a:extLst>
                  <a:ext uri="{FF2B5EF4-FFF2-40B4-BE49-F238E27FC236}">
                    <a16:creationId xmlns:a16="http://schemas.microsoft.com/office/drawing/2014/main" id="{8E123161-59D1-42BB-93AE-94C7BDB95CF2}"/>
                  </a:ext>
                </a:extLst>
              </p14:cNvPr>
              <p14:cNvContentPartPr/>
              <p14:nvPr/>
            </p14:nvContentPartPr>
            <p14:xfrm>
              <a:off x="6205984" y="4198783"/>
              <a:ext cx="360" cy="360"/>
            </p14:xfrm>
          </p:contentPart>
        </mc:Choice>
        <mc:Fallback xmlns="">
          <p:pic>
            <p:nvPicPr>
              <p:cNvPr id="327" name="Ink 326">
                <a:extLst>
                  <a:ext uri="{FF2B5EF4-FFF2-40B4-BE49-F238E27FC236}">
                    <a16:creationId xmlns:a16="http://schemas.microsoft.com/office/drawing/2014/main" id="{8E123161-59D1-42BB-93AE-94C7BDB95CF2}"/>
                  </a:ext>
                </a:extLst>
              </p:cNvPr>
              <p:cNvPicPr/>
              <p:nvPr/>
            </p:nvPicPr>
            <p:blipFill>
              <a:blip r:embed="rId54"/>
              <a:stretch>
                <a:fillRect/>
              </a:stretch>
            </p:blipFill>
            <p:spPr>
              <a:xfrm>
                <a:off x="6201664" y="419446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39" name="Ink 338">
                <a:extLst>
                  <a:ext uri="{FF2B5EF4-FFF2-40B4-BE49-F238E27FC236}">
                    <a16:creationId xmlns:a16="http://schemas.microsoft.com/office/drawing/2014/main" id="{A0795FD1-13D5-4EEA-BF93-781043AD0C09}"/>
                  </a:ext>
                </a:extLst>
              </p14:cNvPr>
              <p14:cNvContentPartPr/>
              <p14:nvPr/>
            </p14:nvContentPartPr>
            <p14:xfrm>
              <a:off x="6130384" y="4115623"/>
              <a:ext cx="42120" cy="36000"/>
            </p14:xfrm>
          </p:contentPart>
        </mc:Choice>
        <mc:Fallback xmlns="">
          <p:pic>
            <p:nvPicPr>
              <p:cNvPr id="339" name="Ink 338">
                <a:extLst>
                  <a:ext uri="{FF2B5EF4-FFF2-40B4-BE49-F238E27FC236}">
                    <a16:creationId xmlns:a16="http://schemas.microsoft.com/office/drawing/2014/main" id="{A0795FD1-13D5-4EEA-BF93-781043AD0C09}"/>
                  </a:ext>
                </a:extLst>
              </p:cNvPr>
              <p:cNvPicPr/>
              <p:nvPr/>
            </p:nvPicPr>
            <p:blipFill>
              <a:blip r:embed="rId222"/>
              <a:stretch>
                <a:fillRect/>
              </a:stretch>
            </p:blipFill>
            <p:spPr>
              <a:xfrm>
                <a:off x="6126064" y="4111303"/>
                <a:ext cx="507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44" name="Ink 343">
                <a:extLst>
                  <a:ext uri="{FF2B5EF4-FFF2-40B4-BE49-F238E27FC236}">
                    <a16:creationId xmlns:a16="http://schemas.microsoft.com/office/drawing/2014/main" id="{33283291-F003-4D28-9361-8BB6EB88F743}"/>
                  </a:ext>
                </a:extLst>
              </p14:cNvPr>
              <p14:cNvContentPartPr/>
              <p14:nvPr/>
            </p14:nvContentPartPr>
            <p14:xfrm>
              <a:off x="6172144" y="4159903"/>
              <a:ext cx="41400" cy="43920"/>
            </p14:xfrm>
          </p:contentPart>
        </mc:Choice>
        <mc:Fallback xmlns="">
          <p:pic>
            <p:nvPicPr>
              <p:cNvPr id="344" name="Ink 343">
                <a:extLst>
                  <a:ext uri="{FF2B5EF4-FFF2-40B4-BE49-F238E27FC236}">
                    <a16:creationId xmlns:a16="http://schemas.microsoft.com/office/drawing/2014/main" id="{33283291-F003-4D28-9361-8BB6EB88F743}"/>
                  </a:ext>
                </a:extLst>
              </p:cNvPr>
              <p:cNvPicPr/>
              <p:nvPr/>
            </p:nvPicPr>
            <p:blipFill>
              <a:blip r:embed="rId224"/>
              <a:stretch>
                <a:fillRect/>
              </a:stretch>
            </p:blipFill>
            <p:spPr>
              <a:xfrm>
                <a:off x="6167861" y="4155583"/>
                <a:ext cx="49966"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45" name="Ink 344">
                <a:extLst>
                  <a:ext uri="{FF2B5EF4-FFF2-40B4-BE49-F238E27FC236}">
                    <a16:creationId xmlns:a16="http://schemas.microsoft.com/office/drawing/2014/main" id="{9643C3AD-61EE-424B-9F1E-C90FBC6D0A9B}"/>
                  </a:ext>
                </a:extLst>
              </p14:cNvPr>
              <p14:cNvContentPartPr/>
              <p14:nvPr/>
            </p14:nvContentPartPr>
            <p14:xfrm>
              <a:off x="6205984" y="4203463"/>
              <a:ext cx="360" cy="360"/>
            </p14:xfrm>
          </p:contentPart>
        </mc:Choice>
        <mc:Fallback xmlns="">
          <p:pic>
            <p:nvPicPr>
              <p:cNvPr id="345" name="Ink 344">
                <a:extLst>
                  <a:ext uri="{FF2B5EF4-FFF2-40B4-BE49-F238E27FC236}">
                    <a16:creationId xmlns:a16="http://schemas.microsoft.com/office/drawing/2014/main" id="{9643C3AD-61EE-424B-9F1E-C90FBC6D0A9B}"/>
                  </a:ext>
                </a:extLst>
              </p:cNvPr>
              <p:cNvPicPr/>
              <p:nvPr/>
            </p:nvPicPr>
            <p:blipFill>
              <a:blip r:embed="rId54"/>
              <a:stretch>
                <a:fillRect/>
              </a:stretch>
            </p:blipFill>
            <p:spPr>
              <a:xfrm>
                <a:off x="6201664" y="419914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50" name="Ink 349">
                <a:extLst>
                  <a:ext uri="{FF2B5EF4-FFF2-40B4-BE49-F238E27FC236}">
                    <a16:creationId xmlns:a16="http://schemas.microsoft.com/office/drawing/2014/main" id="{4A849D00-4BBC-47A9-B1EB-EE2181F19998}"/>
                  </a:ext>
                </a:extLst>
              </p14:cNvPr>
              <p14:cNvContentPartPr/>
              <p14:nvPr/>
            </p14:nvContentPartPr>
            <p14:xfrm>
              <a:off x="6209224" y="4202743"/>
              <a:ext cx="2880" cy="7560"/>
            </p14:xfrm>
          </p:contentPart>
        </mc:Choice>
        <mc:Fallback xmlns="">
          <p:pic>
            <p:nvPicPr>
              <p:cNvPr id="350" name="Ink 349">
                <a:extLst>
                  <a:ext uri="{FF2B5EF4-FFF2-40B4-BE49-F238E27FC236}">
                    <a16:creationId xmlns:a16="http://schemas.microsoft.com/office/drawing/2014/main" id="{4A849D00-4BBC-47A9-B1EB-EE2181F19998}"/>
                  </a:ext>
                </a:extLst>
              </p:cNvPr>
              <p:cNvPicPr/>
              <p:nvPr/>
            </p:nvPicPr>
            <p:blipFill>
              <a:blip r:embed="rId227"/>
              <a:stretch>
                <a:fillRect/>
              </a:stretch>
            </p:blipFill>
            <p:spPr>
              <a:xfrm>
                <a:off x="6204904" y="4198423"/>
                <a:ext cx="115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51" name="Ink 350">
                <a:extLst>
                  <a:ext uri="{FF2B5EF4-FFF2-40B4-BE49-F238E27FC236}">
                    <a16:creationId xmlns:a16="http://schemas.microsoft.com/office/drawing/2014/main" id="{C26CCC08-0866-4B56-B338-F05D692B1D35}"/>
                  </a:ext>
                </a:extLst>
              </p14:cNvPr>
              <p14:cNvContentPartPr/>
              <p14:nvPr/>
            </p14:nvContentPartPr>
            <p14:xfrm>
              <a:off x="6245224" y="4249543"/>
              <a:ext cx="360" cy="360"/>
            </p14:xfrm>
          </p:contentPart>
        </mc:Choice>
        <mc:Fallback xmlns="">
          <p:pic>
            <p:nvPicPr>
              <p:cNvPr id="351" name="Ink 350">
                <a:extLst>
                  <a:ext uri="{FF2B5EF4-FFF2-40B4-BE49-F238E27FC236}">
                    <a16:creationId xmlns:a16="http://schemas.microsoft.com/office/drawing/2014/main" id="{C26CCC08-0866-4B56-B338-F05D692B1D35}"/>
                  </a:ext>
                </a:extLst>
              </p:cNvPr>
              <p:cNvPicPr/>
              <p:nvPr/>
            </p:nvPicPr>
            <p:blipFill>
              <a:blip r:embed="rId54"/>
              <a:stretch>
                <a:fillRect/>
              </a:stretch>
            </p:blipFill>
            <p:spPr>
              <a:xfrm>
                <a:off x="6240904" y="424522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7" name="Ink 356">
                <a:extLst>
                  <a:ext uri="{FF2B5EF4-FFF2-40B4-BE49-F238E27FC236}">
                    <a16:creationId xmlns:a16="http://schemas.microsoft.com/office/drawing/2014/main" id="{F06C6485-72A1-45EA-BE88-06021660ECFE}"/>
                  </a:ext>
                </a:extLst>
              </p14:cNvPr>
              <p14:cNvContentPartPr/>
              <p14:nvPr/>
            </p14:nvContentPartPr>
            <p14:xfrm>
              <a:off x="5685424" y="4297423"/>
              <a:ext cx="59400" cy="77760"/>
            </p14:xfrm>
          </p:contentPart>
        </mc:Choice>
        <mc:Fallback xmlns="">
          <p:pic>
            <p:nvPicPr>
              <p:cNvPr id="357" name="Ink 356">
                <a:extLst>
                  <a:ext uri="{FF2B5EF4-FFF2-40B4-BE49-F238E27FC236}">
                    <a16:creationId xmlns:a16="http://schemas.microsoft.com/office/drawing/2014/main" id="{F06C6485-72A1-45EA-BE88-06021660ECFE}"/>
                  </a:ext>
                </a:extLst>
              </p:cNvPr>
              <p:cNvPicPr/>
              <p:nvPr/>
            </p:nvPicPr>
            <p:blipFill>
              <a:blip r:embed="rId230"/>
              <a:stretch>
                <a:fillRect/>
              </a:stretch>
            </p:blipFill>
            <p:spPr>
              <a:xfrm>
                <a:off x="5681104" y="4293123"/>
                <a:ext cx="68040" cy="863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62" name="Ink 361">
                <a:extLst>
                  <a:ext uri="{FF2B5EF4-FFF2-40B4-BE49-F238E27FC236}">
                    <a16:creationId xmlns:a16="http://schemas.microsoft.com/office/drawing/2014/main" id="{BACAFC1B-E01F-4BB0-A7DC-0F4AD740935F}"/>
                  </a:ext>
                </a:extLst>
              </p14:cNvPr>
              <p14:cNvContentPartPr/>
              <p14:nvPr/>
            </p14:nvContentPartPr>
            <p14:xfrm>
              <a:off x="5737624" y="4227583"/>
              <a:ext cx="67320" cy="100440"/>
            </p14:xfrm>
          </p:contentPart>
        </mc:Choice>
        <mc:Fallback xmlns="">
          <p:pic>
            <p:nvPicPr>
              <p:cNvPr id="362" name="Ink 361">
                <a:extLst>
                  <a:ext uri="{FF2B5EF4-FFF2-40B4-BE49-F238E27FC236}">
                    <a16:creationId xmlns:a16="http://schemas.microsoft.com/office/drawing/2014/main" id="{BACAFC1B-E01F-4BB0-A7DC-0F4AD740935F}"/>
                  </a:ext>
                </a:extLst>
              </p:cNvPr>
              <p:cNvPicPr/>
              <p:nvPr/>
            </p:nvPicPr>
            <p:blipFill>
              <a:blip r:embed="rId232"/>
              <a:stretch>
                <a:fillRect/>
              </a:stretch>
            </p:blipFill>
            <p:spPr>
              <a:xfrm>
                <a:off x="5733304" y="4223263"/>
                <a:ext cx="759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66" name="Ink 365">
                <a:extLst>
                  <a:ext uri="{FF2B5EF4-FFF2-40B4-BE49-F238E27FC236}">
                    <a16:creationId xmlns:a16="http://schemas.microsoft.com/office/drawing/2014/main" id="{C642CBC2-6556-4005-AE25-8AD81FAB4C98}"/>
                  </a:ext>
                </a:extLst>
              </p14:cNvPr>
              <p14:cNvContentPartPr/>
              <p14:nvPr/>
            </p14:nvContentPartPr>
            <p14:xfrm>
              <a:off x="5565904" y="4262143"/>
              <a:ext cx="175320" cy="129960"/>
            </p14:xfrm>
          </p:contentPart>
        </mc:Choice>
        <mc:Fallback xmlns="">
          <p:pic>
            <p:nvPicPr>
              <p:cNvPr id="366" name="Ink 365">
                <a:extLst>
                  <a:ext uri="{FF2B5EF4-FFF2-40B4-BE49-F238E27FC236}">
                    <a16:creationId xmlns:a16="http://schemas.microsoft.com/office/drawing/2014/main" id="{C642CBC2-6556-4005-AE25-8AD81FAB4C98}"/>
                  </a:ext>
                </a:extLst>
              </p:cNvPr>
              <p:cNvPicPr/>
              <p:nvPr/>
            </p:nvPicPr>
            <p:blipFill>
              <a:blip r:embed="rId234"/>
              <a:stretch>
                <a:fillRect/>
              </a:stretch>
            </p:blipFill>
            <p:spPr>
              <a:xfrm>
                <a:off x="5561584" y="4257835"/>
                <a:ext cx="183960" cy="138576"/>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69" name="Ink 368">
                <a:extLst>
                  <a:ext uri="{FF2B5EF4-FFF2-40B4-BE49-F238E27FC236}">
                    <a16:creationId xmlns:a16="http://schemas.microsoft.com/office/drawing/2014/main" id="{7E521BAD-ADB7-4EA8-A073-7F9E9DFE2138}"/>
                  </a:ext>
                </a:extLst>
              </p14:cNvPr>
              <p14:cNvContentPartPr/>
              <p14:nvPr/>
            </p14:nvContentPartPr>
            <p14:xfrm>
              <a:off x="5733304" y="4250983"/>
              <a:ext cx="14400" cy="21960"/>
            </p14:xfrm>
          </p:contentPart>
        </mc:Choice>
        <mc:Fallback xmlns="">
          <p:pic>
            <p:nvPicPr>
              <p:cNvPr id="369" name="Ink 368">
                <a:extLst>
                  <a:ext uri="{FF2B5EF4-FFF2-40B4-BE49-F238E27FC236}">
                    <a16:creationId xmlns:a16="http://schemas.microsoft.com/office/drawing/2014/main" id="{7E521BAD-ADB7-4EA8-A073-7F9E9DFE2138}"/>
                  </a:ext>
                </a:extLst>
              </p:cNvPr>
              <p:cNvPicPr/>
              <p:nvPr/>
            </p:nvPicPr>
            <p:blipFill>
              <a:blip r:embed="rId236"/>
              <a:stretch>
                <a:fillRect/>
              </a:stretch>
            </p:blipFill>
            <p:spPr>
              <a:xfrm>
                <a:off x="5728984" y="4246663"/>
                <a:ext cx="230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70" name="Ink 369">
                <a:extLst>
                  <a:ext uri="{FF2B5EF4-FFF2-40B4-BE49-F238E27FC236}">
                    <a16:creationId xmlns:a16="http://schemas.microsoft.com/office/drawing/2014/main" id="{8EC7D9FB-73A7-4E05-9C4F-D91C5D346AEA}"/>
                  </a:ext>
                </a:extLst>
              </p14:cNvPr>
              <p14:cNvContentPartPr/>
              <p14:nvPr/>
            </p14:nvContentPartPr>
            <p14:xfrm>
              <a:off x="5812504" y="4242343"/>
              <a:ext cx="55800" cy="69480"/>
            </p14:xfrm>
          </p:contentPart>
        </mc:Choice>
        <mc:Fallback xmlns="">
          <p:pic>
            <p:nvPicPr>
              <p:cNvPr id="370" name="Ink 369">
                <a:extLst>
                  <a:ext uri="{FF2B5EF4-FFF2-40B4-BE49-F238E27FC236}">
                    <a16:creationId xmlns:a16="http://schemas.microsoft.com/office/drawing/2014/main" id="{8EC7D9FB-73A7-4E05-9C4F-D91C5D346AEA}"/>
                  </a:ext>
                </a:extLst>
              </p:cNvPr>
              <p:cNvPicPr/>
              <p:nvPr/>
            </p:nvPicPr>
            <p:blipFill>
              <a:blip r:embed="rId238"/>
              <a:stretch>
                <a:fillRect/>
              </a:stretch>
            </p:blipFill>
            <p:spPr>
              <a:xfrm>
                <a:off x="5808184" y="4238023"/>
                <a:ext cx="644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73" name="Ink 372">
                <a:extLst>
                  <a:ext uri="{FF2B5EF4-FFF2-40B4-BE49-F238E27FC236}">
                    <a16:creationId xmlns:a16="http://schemas.microsoft.com/office/drawing/2014/main" id="{1BC4557F-7532-44CE-9508-53E5372135C6}"/>
                  </a:ext>
                </a:extLst>
              </p14:cNvPr>
              <p14:cNvContentPartPr/>
              <p14:nvPr/>
            </p14:nvContentPartPr>
            <p14:xfrm>
              <a:off x="5815024" y="4240543"/>
              <a:ext cx="5040" cy="18000"/>
            </p14:xfrm>
          </p:contentPart>
        </mc:Choice>
        <mc:Fallback xmlns="">
          <p:pic>
            <p:nvPicPr>
              <p:cNvPr id="373" name="Ink 372">
                <a:extLst>
                  <a:ext uri="{FF2B5EF4-FFF2-40B4-BE49-F238E27FC236}">
                    <a16:creationId xmlns:a16="http://schemas.microsoft.com/office/drawing/2014/main" id="{1BC4557F-7532-44CE-9508-53E5372135C6}"/>
                  </a:ext>
                </a:extLst>
              </p:cNvPr>
              <p:cNvPicPr/>
              <p:nvPr/>
            </p:nvPicPr>
            <p:blipFill>
              <a:blip r:embed="rId202"/>
              <a:stretch>
                <a:fillRect/>
              </a:stretch>
            </p:blipFill>
            <p:spPr>
              <a:xfrm>
                <a:off x="5810704" y="4236223"/>
                <a:ext cx="136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74" name="Ink 373">
                <a:extLst>
                  <a:ext uri="{FF2B5EF4-FFF2-40B4-BE49-F238E27FC236}">
                    <a16:creationId xmlns:a16="http://schemas.microsoft.com/office/drawing/2014/main" id="{BCECECF7-9EC5-4285-9F95-3421DEFCCC07}"/>
                  </a:ext>
                </a:extLst>
              </p14:cNvPr>
              <p14:cNvContentPartPr/>
              <p14:nvPr/>
            </p14:nvContentPartPr>
            <p14:xfrm>
              <a:off x="5951104" y="4196263"/>
              <a:ext cx="18000" cy="27360"/>
            </p14:xfrm>
          </p:contentPart>
        </mc:Choice>
        <mc:Fallback xmlns="">
          <p:pic>
            <p:nvPicPr>
              <p:cNvPr id="374" name="Ink 373">
                <a:extLst>
                  <a:ext uri="{FF2B5EF4-FFF2-40B4-BE49-F238E27FC236}">
                    <a16:creationId xmlns:a16="http://schemas.microsoft.com/office/drawing/2014/main" id="{BCECECF7-9EC5-4285-9F95-3421DEFCCC07}"/>
                  </a:ext>
                </a:extLst>
              </p:cNvPr>
              <p:cNvPicPr/>
              <p:nvPr/>
            </p:nvPicPr>
            <p:blipFill>
              <a:blip r:embed="rId241"/>
              <a:stretch>
                <a:fillRect/>
              </a:stretch>
            </p:blipFill>
            <p:spPr>
              <a:xfrm>
                <a:off x="5946784" y="4191943"/>
                <a:ext cx="26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75" name="Ink 374">
                <a:extLst>
                  <a:ext uri="{FF2B5EF4-FFF2-40B4-BE49-F238E27FC236}">
                    <a16:creationId xmlns:a16="http://schemas.microsoft.com/office/drawing/2014/main" id="{1CC862CE-9555-4E78-A68F-0842365C46A2}"/>
                  </a:ext>
                </a:extLst>
              </p14:cNvPr>
              <p14:cNvContentPartPr/>
              <p14:nvPr/>
            </p14:nvContentPartPr>
            <p14:xfrm>
              <a:off x="5890984" y="4211383"/>
              <a:ext cx="65520" cy="88200"/>
            </p14:xfrm>
          </p:contentPart>
        </mc:Choice>
        <mc:Fallback xmlns="">
          <p:pic>
            <p:nvPicPr>
              <p:cNvPr id="375" name="Ink 374">
                <a:extLst>
                  <a:ext uri="{FF2B5EF4-FFF2-40B4-BE49-F238E27FC236}">
                    <a16:creationId xmlns:a16="http://schemas.microsoft.com/office/drawing/2014/main" id="{1CC862CE-9555-4E78-A68F-0842365C46A2}"/>
                  </a:ext>
                </a:extLst>
              </p:cNvPr>
              <p:cNvPicPr/>
              <p:nvPr/>
            </p:nvPicPr>
            <p:blipFill>
              <a:blip r:embed="rId243"/>
              <a:stretch>
                <a:fillRect/>
              </a:stretch>
            </p:blipFill>
            <p:spPr>
              <a:xfrm>
                <a:off x="5886664" y="4207063"/>
                <a:ext cx="74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76" name="Ink 375">
                <a:extLst>
                  <a:ext uri="{FF2B5EF4-FFF2-40B4-BE49-F238E27FC236}">
                    <a16:creationId xmlns:a16="http://schemas.microsoft.com/office/drawing/2014/main" id="{8E7E9C74-EF42-4F5A-B158-A9B2EAE9C2D2}"/>
                  </a:ext>
                </a:extLst>
              </p14:cNvPr>
              <p14:cNvContentPartPr/>
              <p14:nvPr/>
            </p14:nvContentPartPr>
            <p14:xfrm>
              <a:off x="5890984" y="4265023"/>
              <a:ext cx="18000" cy="22320"/>
            </p14:xfrm>
          </p:contentPart>
        </mc:Choice>
        <mc:Fallback xmlns="">
          <p:pic>
            <p:nvPicPr>
              <p:cNvPr id="376" name="Ink 375">
                <a:extLst>
                  <a:ext uri="{FF2B5EF4-FFF2-40B4-BE49-F238E27FC236}">
                    <a16:creationId xmlns:a16="http://schemas.microsoft.com/office/drawing/2014/main" id="{8E7E9C74-EF42-4F5A-B158-A9B2EAE9C2D2}"/>
                  </a:ext>
                </a:extLst>
              </p:cNvPr>
              <p:cNvPicPr/>
              <p:nvPr/>
            </p:nvPicPr>
            <p:blipFill>
              <a:blip r:embed="rId245"/>
              <a:stretch>
                <a:fillRect/>
              </a:stretch>
            </p:blipFill>
            <p:spPr>
              <a:xfrm>
                <a:off x="5886664" y="4260703"/>
                <a:ext cx="26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77" name="Ink 376">
                <a:extLst>
                  <a:ext uri="{FF2B5EF4-FFF2-40B4-BE49-F238E27FC236}">
                    <a16:creationId xmlns:a16="http://schemas.microsoft.com/office/drawing/2014/main" id="{C6E5D9F2-454D-4C8E-9A55-2D67C1B1F369}"/>
                  </a:ext>
                </a:extLst>
              </p14:cNvPr>
              <p14:cNvContentPartPr/>
              <p14:nvPr/>
            </p14:nvContentPartPr>
            <p14:xfrm>
              <a:off x="5921944" y="4215703"/>
              <a:ext cx="35280" cy="57960"/>
            </p14:xfrm>
          </p:contentPart>
        </mc:Choice>
        <mc:Fallback xmlns="">
          <p:pic>
            <p:nvPicPr>
              <p:cNvPr id="377" name="Ink 376">
                <a:extLst>
                  <a:ext uri="{FF2B5EF4-FFF2-40B4-BE49-F238E27FC236}">
                    <a16:creationId xmlns:a16="http://schemas.microsoft.com/office/drawing/2014/main" id="{C6E5D9F2-454D-4C8E-9A55-2D67C1B1F369}"/>
                  </a:ext>
                </a:extLst>
              </p:cNvPr>
              <p:cNvPicPr/>
              <p:nvPr/>
            </p:nvPicPr>
            <p:blipFill>
              <a:blip r:embed="rId247"/>
              <a:stretch>
                <a:fillRect/>
              </a:stretch>
            </p:blipFill>
            <p:spPr>
              <a:xfrm>
                <a:off x="5917624" y="4211383"/>
                <a:ext cx="439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88" name="Ink 387">
                <a:extLst>
                  <a:ext uri="{FF2B5EF4-FFF2-40B4-BE49-F238E27FC236}">
                    <a16:creationId xmlns:a16="http://schemas.microsoft.com/office/drawing/2014/main" id="{84B65C63-BCD8-473D-982F-AD0EB0BCEB69}"/>
                  </a:ext>
                </a:extLst>
              </p14:cNvPr>
              <p14:cNvContentPartPr/>
              <p14:nvPr/>
            </p14:nvContentPartPr>
            <p14:xfrm>
              <a:off x="6151264" y="4150183"/>
              <a:ext cx="360" cy="360"/>
            </p14:xfrm>
          </p:contentPart>
        </mc:Choice>
        <mc:Fallback xmlns="">
          <p:pic>
            <p:nvPicPr>
              <p:cNvPr id="388" name="Ink 387">
                <a:extLst>
                  <a:ext uri="{FF2B5EF4-FFF2-40B4-BE49-F238E27FC236}">
                    <a16:creationId xmlns:a16="http://schemas.microsoft.com/office/drawing/2014/main" id="{84B65C63-BCD8-473D-982F-AD0EB0BCEB69}"/>
                  </a:ext>
                </a:extLst>
              </p:cNvPr>
              <p:cNvPicPr/>
              <p:nvPr/>
            </p:nvPicPr>
            <p:blipFill>
              <a:blip r:embed="rId54"/>
              <a:stretch>
                <a:fillRect/>
              </a:stretch>
            </p:blipFill>
            <p:spPr>
              <a:xfrm>
                <a:off x="6146944" y="414586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89" name="Ink 388">
                <a:extLst>
                  <a:ext uri="{FF2B5EF4-FFF2-40B4-BE49-F238E27FC236}">
                    <a16:creationId xmlns:a16="http://schemas.microsoft.com/office/drawing/2014/main" id="{7566EEA8-4FA5-4B34-88D0-255D7F0D724C}"/>
                  </a:ext>
                </a:extLst>
              </p14:cNvPr>
              <p14:cNvContentPartPr/>
              <p14:nvPr/>
            </p14:nvContentPartPr>
            <p14:xfrm>
              <a:off x="6147304" y="4152703"/>
              <a:ext cx="16200" cy="360"/>
            </p14:xfrm>
          </p:contentPart>
        </mc:Choice>
        <mc:Fallback xmlns="">
          <p:pic>
            <p:nvPicPr>
              <p:cNvPr id="389" name="Ink 388">
                <a:extLst>
                  <a:ext uri="{FF2B5EF4-FFF2-40B4-BE49-F238E27FC236}">
                    <a16:creationId xmlns:a16="http://schemas.microsoft.com/office/drawing/2014/main" id="{7566EEA8-4FA5-4B34-88D0-255D7F0D724C}"/>
                  </a:ext>
                </a:extLst>
              </p:cNvPr>
              <p:cNvPicPr/>
              <p:nvPr/>
            </p:nvPicPr>
            <p:blipFill>
              <a:blip r:embed="rId250"/>
              <a:stretch>
                <a:fillRect/>
              </a:stretch>
            </p:blipFill>
            <p:spPr>
              <a:xfrm>
                <a:off x="6142984" y="4148383"/>
                <a:ext cx="248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96" name="Ink 395">
                <a:extLst>
                  <a:ext uri="{FF2B5EF4-FFF2-40B4-BE49-F238E27FC236}">
                    <a16:creationId xmlns:a16="http://schemas.microsoft.com/office/drawing/2014/main" id="{0BAD5654-CD41-44DB-8466-4FEA35429A82}"/>
                  </a:ext>
                </a:extLst>
              </p14:cNvPr>
              <p14:cNvContentPartPr/>
              <p14:nvPr/>
            </p14:nvContentPartPr>
            <p14:xfrm>
              <a:off x="5841664" y="4229383"/>
              <a:ext cx="14760" cy="45720"/>
            </p14:xfrm>
          </p:contentPart>
        </mc:Choice>
        <mc:Fallback xmlns="">
          <p:pic>
            <p:nvPicPr>
              <p:cNvPr id="396" name="Ink 395">
                <a:extLst>
                  <a:ext uri="{FF2B5EF4-FFF2-40B4-BE49-F238E27FC236}">
                    <a16:creationId xmlns:a16="http://schemas.microsoft.com/office/drawing/2014/main" id="{0BAD5654-CD41-44DB-8466-4FEA35429A82}"/>
                  </a:ext>
                </a:extLst>
              </p:cNvPr>
              <p:cNvPicPr/>
              <p:nvPr/>
            </p:nvPicPr>
            <p:blipFill>
              <a:blip r:embed="rId252"/>
              <a:stretch>
                <a:fillRect/>
              </a:stretch>
            </p:blipFill>
            <p:spPr>
              <a:xfrm>
                <a:off x="5837344" y="4225063"/>
                <a:ext cx="234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98" name="Ink 397">
                <a:extLst>
                  <a:ext uri="{FF2B5EF4-FFF2-40B4-BE49-F238E27FC236}">
                    <a16:creationId xmlns:a16="http://schemas.microsoft.com/office/drawing/2014/main" id="{45DBF25D-8A79-4107-90C8-28B486E0B90E}"/>
                  </a:ext>
                </a:extLst>
              </p14:cNvPr>
              <p14:cNvContentPartPr/>
              <p14:nvPr/>
            </p14:nvContentPartPr>
            <p14:xfrm>
              <a:off x="5834824" y="4214263"/>
              <a:ext cx="93240" cy="88560"/>
            </p14:xfrm>
          </p:contentPart>
        </mc:Choice>
        <mc:Fallback xmlns="">
          <p:pic>
            <p:nvPicPr>
              <p:cNvPr id="398" name="Ink 397">
                <a:extLst>
                  <a:ext uri="{FF2B5EF4-FFF2-40B4-BE49-F238E27FC236}">
                    <a16:creationId xmlns:a16="http://schemas.microsoft.com/office/drawing/2014/main" id="{45DBF25D-8A79-4107-90C8-28B486E0B90E}"/>
                  </a:ext>
                </a:extLst>
              </p:cNvPr>
              <p:cNvPicPr/>
              <p:nvPr/>
            </p:nvPicPr>
            <p:blipFill>
              <a:blip r:embed="rId254"/>
              <a:stretch>
                <a:fillRect/>
              </a:stretch>
            </p:blipFill>
            <p:spPr>
              <a:xfrm>
                <a:off x="5830504" y="4209925"/>
                <a:ext cx="101880" cy="97235"/>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99" name="Ink 398">
                <a:extLst>
                  <a:ext uri="{FF2B5EF4-FFF2-40B4-BE49-F238E27FC236}">
                    <a16:creationId xmlns:a16="http://schemas.microsoft.com/office/drawing/2014/main" id="{5C3BCC54-F7ED-479C-A1FF-C4FBEFFB4E8E}"/>
                  </a:ext>
                </a:extLst>
              </p14:cNvPr>
              <p14:cNvContentPartPr/>
              <p14:nvPr/>
            </p14:nvContentPartPr>
            <p14:xfrm>
              <a:off x="5857864" y="4229743"/>
              <a:ext cx="45360" cy="48960"/>
            </p14:xfrm>
          </p:contentPart>
        </mc:Choice>
        <mc:Fallback xmlns="">
          <p:pic>
            <p:nvPicPr>
              <p:cNvPr id="399" name="Ink 398">
                <a:extLst>
                  <a:ext uri="{FF2B5EF4-FFF2-40B4-BE49-F238E27FC236}">
                    <a16:creationId xmlns:a16="http://schemas.microsoft.com/office/drawing/2014/main" id="{5C3BCC54-F7ED-479C-A1FF-C4FBEFFB4E8E}"/>
                  </a:ext>
                </a:extLst>
              </p:cNvPr>
              <p:cNvPicPr/>
              <p:nvPr/>
            </p:nvPicPr>
            <p:blipFill>
              <a:blip r:embed="rId256"/>
              <a:stretch>
                <a:fillRect/>
              </a:stretch>
            </p:blipFill>
            <p:spPr>
              <a:xfrm>
                <a:off x="5853544" y="4225423"/>
                <a:ext cx="540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03" name="Ink 402">
                <a:extLst>
                  <a:ext uri="{FF2B5EF4-FFF2-40B4-BE49-F238E27FC236}">
                    <a16:creationId xmlns:a16="http://schemas.microsoft.com/office/drawing/2014/main" id="{DE4B5F27-5B8E-4C2C-9224-29D5B0264C00}"/>
                  </a:ext>
                </a:extLst>
              </p14:cNvPr>
              <p14:cNvContentPartPr/>
              <p14:nvPr/>
            </p14:nvContentPartPr>
            <p14:xfrm>
              <a:off x="5876944" y="4217503"/>
              <a:ext cx="70920" cy="28800"/>
            </p14:xfrm>
          </p:contentPart>
        </mc:Choice>
        <mc:Fallback xmlns="">
          <p:pic>
            <p:nvPicPr>
              <p:cNvPr id="403" name="Ink 402">
                <a:extLst>
                  <a:ext uri="{FF2B5EF4-FFF2-40B4-BE49-F238E27FC236}">
                    <a16:creationId xmlns:a16="http://schemas.microsoft.com/office/drawing/2014/main" id="{DE4B5F27-5B8E-4C2C-9224-29D5B0264C00}"/>
                  </a:ext>
                </a:extLst>
              </p:cNvPr>
              <p:cNvPicPr/>
              <p:nvPr/>
            </p:nvPicPr>
            <p:blipFill>
              <a:blip r:embed="rId258"/>
              <a:stretch>
                <a:fillRect/>
              </a:stretch>
            </p:blipFill>
            <p:spPr>
              <a:xfrm>
                <a:off x="5872602" y="4213236"/>
                <a:ext cx="79604" cy="37333"/>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4" name="Ink 403">
                <a:extLst>
                  <a:ext uri="{FF2B5EF4-FFF2-40B4-BE49-F238E27FC236}">
                    <a16:creationId xmlns:a16="http://schemas.microsoft.com/office/drawing/2014/main" id="{0EEC5F4E-EDB1-425D-83A2-1E6AE82982AE}"/>
                  </a:ext>
                </a:extLst>
              </p14:cNvPr>
              <p14:cNvContentPartPr/>
              <p14:nvPr/>
            </p14:nvContentPartPr>
            <p14:xfrm>
              <a:off x="5845624" y="4234423"/>
              <a:ext cx="360" cy="360"/>
            </p14:xfrm>
          </p:contentPart>
        </mc:Choice>
        <mc:Fallback xmlns="">
          <p:pic>
            <p:nvPicPr>
              <p:cNvPr id="404" name="Ink 403">
                <a:extLst>
                  <a:ext uri="{FF2B5EF4-FFF2-40B4-BE49-F238E27FC236}">
                    <a16:creationId xmlns:a16="http://schemas.microsoft.com/office/drawing/2014/main" id="{0EEC5F4E-EDB1-425D-83A2-1E6AE82982AE}"/>
                  </a:ext>
                </a:extLst>
              </p:cNvPr>
              <p:cNvPicPr/>
              <p:nvPr/>
            </p:nvPicPr>
            <p:blipFill>
              <a:blip r:embed="rId54"/>
              <a:stretch>
                <a:fillRect/>
              </a:stretch>
            </p:blipFill>
            <p:spPr>
              <a:xfrm>
                <a:off x="5841304" y="4230103"/>
                <a:ext cx="9000" cy="9000"/>
              </a:xfrm>
              <a:prstGeom prst="rect">
                <a:avLst/>
              </a:prstGeom>
            </p:spPr>
          </p:pic>
        </mc:Fallback>
      </mc:AlternateContent>
      <p:sp>
        <p:nvSpPr>
          <p:cNvPr id="18" name="Rectangle 17">
            <a:extLst>
              <a:ext uri="{FF2B5EF4-FFF2-40B4-BE49-F238E27FC236}">
                <a16:creationId xmlns:a16="http://schemas.microsoft.com/office/drawing/2014/main" id="{0D2FBA52-B4CD-4045-A2A2-BF023B7386E5}"/>
              </a:ext>
            </a:extLst>
          </p:cNvPr>
          <p:cNvSpPr/>
          <p:nvPr/>
        </p:nvSpPr>
        <p:spPr>
          <a:xfrm>
            <a:off x="3293704" y="2893058"/>
            <a:ext cx="906088" cy="104740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walking1x">
            <a:hlinkClick r:id="" action="ppaction://media"/>
            <a:extLst>
              <a:ext uri="{FF2B5EF4-FFF2-40B4-BE49-F238E27FC236}">
                <a16:creationId xmlns:a16="http://schemas.microsoft.com/office/drawing/2014/main" id="{8D504E82-5DDE-4442-9AD9-50CDD6925D43}"/>
              </a:ext>
            </a:extLst>
          </p:cNvPr>
          <p:cNvPicPr>
            <a:picLocks noChangeAspect="1"/>
          </p:cNvPicPr>
          <p:nvPr>
            <a:videoFile r:link="rId3"/>
            <p:extLst>
              <p:ext uri="{DAA4B4D4-6D71-4841-9C94-3DE7FCFB9230}">
                <p14:media xmlns:p14="http://schemas.microsoft.com/office/powerpoint/2010/main" r:embed="rId2"/>
              </p:ext>
            </p:extLst>
          </p:nvPr>
        </p:nvPicPr>
        <p:blipFill>
          <a:blip r:embed="rId260"/>
          <a:stretch>
            <a:fillRect/>
          </a:stretch>
        </p:blipFill>
        <p:spPr>
          <a:xfrm>
            <a:off x="2949966" y="939378"/>
            <a:ext cx="1465614" cy="1290377"/>
          </a:xfrm>
          <a:prstGeom prst="rect">
            <a:avLst/>
          </a:prstGeom>
          <a:ln w="63500">
            <a:solidFill>
              <a:srgbClr val="00B050"/>
            </a:solidFill>
          </a:ln>
        </p:spPr>
      </p:pic>
      <p:pic>
        <p:nvPicPr>
          <p:cNvPr id="42" name="walking2x">
            <a:hlinkClick r:id="" action="ppaction://media"/>
            <a:extLst>
              <a:ext uri="{FF2B5EF4-FFF2-40B4-BE49-F238E27FC236}">
                <a16:creationId xmlns:a16="http://schemas.microsoft.com/office/drawing/2014/main" id="{AD59DDE1-1DFC-5743-B12A-2E9BCB54C5E3}"/>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261"/>
          <a:srcRect l="6070" t="6029" r="6070" b="6029"/>
          <a:stretch/>
        </p:blipFill>
        <p:spPr>
          <a:xfrm>
            <a:off x="2958229" y="936517"/>
            <a:ext cx="1463822" cy="1288800"/>
          </a:xfrm>
          <a:prstGeom prst="rect">
            <a:avLst/>
          </a:prstGeom>
          <a:ln w="63500">
            <a:solidFill>
              <a:schemeClr val="accent2"/>
            </a:solidFill>
          </a:ln>
        </p:spPr>
      </p:pic>
    </p:spTree>
    <p:custDataLst>
      <p:tags r:id="rId1"/>
    </p:custDataLst>
    <p:extLst>
      <p:ext uri="{BB962C8B-B14F-4D97-AF65-F5344CB8AC3E}">
        <p14:creationId xmlns:p14="http://schemas.microsoft.com/office/powerpoint/2010/main" val="19579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1" fill="hold"/>
                                        <p:tgtEl>
                                          <p:spTgt spid="36"/>
                                        </p:tgtEl>
                                      </p:cBhvr>
                                    </p:cmd>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1" presetClass="entr" presetSubtype="0"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par>
                          <p:cTn id="31" fill="hold">
                            <p:stCondLst>
                              <p:cond delay="0"/>
                            </p:stCondLst>
                            <p:childTnLst>
                              <p:par>
                                <p:cTn id="32" presetID="1" presetClass="exit" presetSubtype="0" fill="hold" nodeType="afterEffect">
                                  <p:stCondLst>
                                    <p:cond delay="0"/>
                                  </p:stCondLst>
                                  <p:childTnLst>
                                    <p:set>
                                      <p:cBhvr>
                                        <p:cTn id="33" dur="1" fill="hold">
                                          <p:stCondLst>
                                            <p:cond delay="0"/>
                                          </p:stCondLst>
                                        </p:cTn>
                                        <p:tgtEl>
                                          <p:spTgt spid="10"/>
                                        </p:tgtEl>
                                        <p:attrNameLst>
                                          <p:attrName>style.visibility</p:attrName>
                                        </p:attrNameLst>
                                      </p:cBhvr>
                                      <p:to>
                                        <p:strVal val="hidden"/>
                                      </p:to>
                                    </p:set>
                                  </p:childTnLst>
                                </p:cTn>
                              </p:par>
                            </p:childTnLst>
                          </p:cTn>
                        </p:par>
                        <p:par>
                          <p:cTn id="34" fill="hold">
                            <p:stCondLst>
                              <p:cond delay="0"/>
                            </p:stCondLst>
                            <p:childTnLst>
                              <p:par>
                                <p:cTn id="35" presetID="1" presetClass="exit"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mediacall" presetSubtype="0" fill="hold" nodeType="withEffect">
                                  <p:stCondLst>
                                    <p:cond delay="0"/>
                                  </p:stCondLst>
                                  <p:childTnLst>
                                    <p:cmd type="call" cmd="playFrom(0.0)">
                                      <p:cBhvr>
                                        <p:cTn id="40" dur="1299" fill="hold"/>
                                        <p:tgtEl>
                                          <p:spTgt spid="42"/>
                                        </p:tgtEl>
                                      </p:cBhvr>
                                    </p:cmd>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par>
                          <p:cTn id="75" fill="hold">
                            <p:stCondLst>
                              <p:cond delay="0"/>
                            </p:stCondLst>
                            <p:childTnLst>
                              <p:par>
                                <p:cTn id="76" presetID="0" presetClass="path" presetSubtype="0" fill="hold" grpId="0" nodeType="afterEffect">
                                  <p:stCondLst>
                                    <p:cond delay="500"/>
                                  </p:stCondLst>
                                  <p:childTnLst>
                                    <p:animMotion origin="layout" path="M -0.00052 2.46914E-6 L 0.45295 -0.00093 " pathEditMode="relative" rAng="0" ptsTypes="AA">
                                      <p:cBhvr>
                                        <p:cTn id="77" dur="4000" fill="hold"/>
                                        <p:tgtEl>
                                          <p:spTgt spid="18"/>
                                        </p:tgtEl>
                                        <p:attrNameLst>
                                          <p:attrName>ppt_x</p:attrName>
                                          <p:attrName>ppt_y</p:attrName>
                                        </p:attrNameLst>
                                      </p:cBhvr>
                                      <p:rCtr x="22674" y="-62"/>
                                    </p:animMotion>
                                  </p:childTnLst>
                                </p:cTn>
                              </p:par>
                              <p:par>
                                <p:cTn id="78" presetID="22" presetClass="entr" presetSubtype="8" fill="hold" nodeType="withEffect">
                                  <p:stCondLst>
                                    <p:cond delay="500"/>
                                  </p:stCondLst>
                                  <p:childTnLst>
                                    <p:set>
                                      <p:cBhvr>
                                        <p:cTn id="79" dur="1" fill="hold">
                                          <p:stCondLst>
                                            <p:cond delay="0"/>
                                          </p:stCondLst>
                                        </p:cTn>
                                        <p:tgtEl>
                                          <p:spTgt spid="22"/>
                                        </p:tgtEl>
                                        <p:attrNameLst>
                                          <p:attrName>style.visibility</p:attrName>
                                        </p:attrNameLst>
                                      </p:cBhvr>
                                      <p:to>
                                        <p:strVal val="visible"/>
                                      </p:to>
                                    </p:set>
                                    <p:animEffect transition="in" filter="wipe(left)">
                                      <p:cBhvr>
                                        <p:cTn id="80" dur="4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20000">
                <p:cTn id="81" repeatCount="0" fill="hold" display="0">
                  <p:stCondLst>
                    <p:cond delay="indefinite"/>
                  </p:stCondLst>
                </p:cTn>
                <p:tgtEl>
                  <p:spTgt spid="36"/>
                </p:tgtEl>
              </p:cMediaNode>
            </p:video>
            <p:seq concurrent="1" nextAc="seek">
              <p:cTn id="82" restart="whenNotActive" fill="hold" evtFilter="cancelBubble" nodeType="interactiveSeq">
                <p:stCondLst>
                  <p:cond evt="onClick" delay="0">
                    <p:tgtEl>
                      <p:spTgt spid="36"/>
                    </p:tgtEl>
                  </p:cond>
                </p:stCondLst>
                <p:endSync evt="end" delay="0">
                  <p:rtn val="all"/>
                </p:endSync>
                <p:childTnLst>
                  <p:par>
                    <p:cTn id="83" fill="hold">
                      <p:stCondLst>
                        <p:cond delay="0"/>
                      </p:stCondLst>
                      <p:childTnLst>
                        <p:par>
                          <p:cTn id="84" fill="hold">
                            <p:stCondLst>
                              <p:cond delay="0"/>
                            </p:stCondLst>
                            <p:childTnLst>
                              <p:par>
                                <p:cTn id="85" presetID="2" presetClass="mediacall" presetSubtype="0" fill="hold" nodeType="clickEffect">
                                  <p:stCondLst>
                                    <p:cond delay="0"/>
                                  </p:stCondLst>
                                  <p:childTnLst>
                                    <p:cmd type="call" cmd="togglePause">
                                      <p:cBhvr>
                                        <p:cTn id="86" dur="1" fill="hold"/>
                                        <p:tgtEl>
                                          <p:spTgt spid="36"/>
                                        </p:tgtEl>
                                      </p:cBhvr>
                                    </p:cmd>
                                  </p:childTnLst>
                                </p:cTn>
                              </p:par>
                            </p:childTnLst>
                          </p:cTn>
                        </p:par>
                      </p:childTnLst>
                    </p:cTn>
                  </p:par>
                </p:childTnLst>
              </p:cTn>
              <p:nextCondLst>
                <p:cond evt="onClick" delay="0">
                  <p:tgtEl>
                    <p:spTgt spid="36"/>
                  </p:tgtEl>
                </p:cond>
              </p:nextCondLst>
            </p:seq>
            <p:video>
              <p:cMediaNode vol="80000">
                <p:cTn id="87" repeatCount="0" fill="hold" display="0">
                  <p:stCondLst>
                    <p:cond delay="indefinite"/>
                  </p:stCondLst>
                </p:cTn>
                <p:tgtEl>
                  <p:spTgt spid="42"/>
                </p:tgtEl>
              </p:cMediaNode>
            </p:video>
            <p:seq concurrent="1" nextAc="seek">
              <p:cTn id="88" restart="whenNotActive" fill="hold" evtFilter="cancelBubble" nodeType="interactiveSeq">
                <p:stCondLst>
                  <p:cond evt="onClick" delay="0">
                    <p:tgtEl>
                      <p:spTgt spid="42"/>
                    </p:tgtEl>
                  </p:cond>
                </p:stCondLst>
                <p:endSync evt="end" delay="0">
                  <p:rtn val="all"/>
                </p:endSync>
                <p:childTnLst>
                  <p:par>
                    <p:cTn id="89" fill="hold">
                      <p:stCondLst>
                        <p:cond delay="0"/>
                      </p:stCondLst>
                      <p:childTnLst>
                        <p:par>
                          <p:cTn id="90" fill="hold">
                            <p:stCondLst>
                              <p:cond delay="0"/>
                            </p:stCondLst>
                            <p:childTnLst>
                              <p:par>
                                <p:cTn id="91" presetID="2" presetClass="mediacall" presetSubtype="0" fill="hold" nodeType="clickEffect">
                                  <p:stCondLst>
                                    <p:cond delay="0"/>
                                  </p:stCondLst>
                                  <p:childTnLst>
                                    <p:cmd type="call" cmd="togglePause">
                                      <p:cBhvr>
                                        <p:cTn id="92" dur="1" fill="hold"/>
                                        <p:tgtEl>
                                          <p:spTgt spid="42"/>
                                        </p:tgtEl>
                                      </p:cBhvr>
                                    </p:cmd>
                                  </p:childTnLst>
                                </p:cTn>
                              </p:par>
                            </p:childTnLst>
                          </p:cTn>
                        </p:par>
                      </p:childTnLst>
                    </p:cTn>
                  </p:par>
                </p:childTnLst>
              </p:cTn>
              <p:nextCondLst>
                <p:cond evt="onClick" delay="0">
                  <p:tgtEl>
                    <p:spTgt spid="42"/>
                  </p:tgtEl>
                </p:cond>
              </p:nextCondLst>
            </p:seq>
          </p:childTnLst>
        </p:cTn>
      </p:par>
    </p:tnLst>
    <p:bldLst>
      <p:bldP spid="5" grpId="0"/>
      <p:bldP spid="5" grpId="1"/>
      <p:bldP spid="8" grpId="0"/>
      <p:bldP spid="11" grpId="0" animBg="1"/>
      <p:bldP spid="15" grpId="0"/>
      <p:bldP spid="17" grpId="0"/>
      <p:bldP spid="19" grpId="0"/>
      <p:bldP spid="20" grpId="0"/>
      <p:bldP spid="18" grpId="0" animBg="1"/>
      <p:bldP spid="1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9A0D72-E357-47FC-A4B1-5F669689BEAC}"/>
              </a:ext>
            </a:extLst>
          </p:cNvPr>
          <p:cNvSpPr>
            <a:spLocks noGrp="1"/>
          </p:cNvSpPr>
          <p:nvPr>
            <p:ph type="body" idx="1"/>
          </p:nvPr>
        </p:nvSpPr>
        <p:spPr/>
        <p:txBody>
          <a:bodyPr/>
          <a:lstStyle/>
          <a:p>
            <a:endParaRPr lang="LID4096"/>
          </a:p>
        </p:txBody>
      </p:sp>
      <p:pic>
        <p:nvPicPr>
          <p:cNvPr id="5" name="Picture 4">
            <a:extLst>
              <a:ext uri="{FF2B5EF4-FFF2-40B4-BE49-F238E27FC236}">
                <a16:creationId xmlns:a16="http://schemas.microsoft.com/office/drawing/2014/main" id="{4007358C-FF60-4C8C-ADFD-B96E68CD7973}"/>
              </a:ext>
            </a:extLst>
          </p:cNvPr>
          <p:cNvPicPr>
            <a:picLocks noChangeAspect="1"/>
          </p:cNvPicPr>
          <p:nvPr/>
        </p:nvPicPr>
        <p:blipFill>
          <a:blip r:embed="rId4"/>
          <a:stretch>
            <a:fillRect/>
          </a:stretch>
        </p:blipFill>
        <p:spPr>
          <a:xfrm>
            <a:off x="344500" y="2571750"/>
            <a:ext cx="8205474" cy="2226030"/>
          </a:xfrm>
          <a:prstGeom prst="rect">
            <a:avLst/>
          </a:prstGeom>
        </p:spPr>
      </p:pic>
      <p:sp>
        <p:nvSpPr>
          <p:cNvPr id="6" name="Google Shape;479;p49">
            <a:extLst>
              <a:ext uri="{FF2B5EF4-FFF2-40B4-BE49-F238E27FC236}">
                <a16:creationId xmlns:a16="http://schemas.microsoft.com/office/drawing/2014/main" id="{1BD16A27-CB2C-4E8E-8FA8-A6B28D5C3B8A}"/>
              </a:ext>
            </a:extLst>
          </p:cNvPr>
          <p:cNvSpPr txBox="1">
            <a:spLocks/>
          </p:cNvSpPr>
          <p:nvPr/>
        </p:nvSpPr>
        <p:spPr>
          <a:xfrm>
            <a:off x="1253189" y="211796"/>
            <a:ext cx="6476955" cy="4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 sz="3600" b="1" dirty="0">
                <a:solidFill>
                  <a:schemeClr val="tx1">
                    <a:lumMod val="50000"/>
                  </a:schemeClr>
                </a:solidFill>
                <a:latin typeface="Google Sans" panose="020B0503030502040204" pitchFamily="34" charset="0"/>
              </a:rPr>
              <a:t>SpeedNet </a:t>
            </a:r>
            <a:r>
              <a:rPr lang="en-US" sz="3600" b="1" dirty="0">
                <a:solidFill>
                  <a:schemeClr val="tx1">
                    <a:lumMod val="50000"/>
                  </a:schemeClr>
                </a:solidFill>
                <a:latin typeface="Google Sans" panose="020B0503030502040204" pitchFamily="34" charset="0"/>
              </a:rPr>
              <a:t>Predictions</a:t>
            </a:r>
            <a:endParaRPr lang="en" sz="3600" b="1" dirty="0">
              <a:solidFill>
                <a:schemeClr val="tx1">
                  <a:lumMod val="50000"/>
                </a:schemeClr>
              </a:solidFill>
              <a:latin typeface="Google Sans" panose="020B0503030502040204" pitchFamily="34" charset="0"/>
            </a:endParaRPr>
          </a:p>
        </p:txBody>
      </p:sp>
      <p:pic>
        <p:nvPicPr>
          <p:cNvPr id="4" name="Katelyn Ohashi - 10.0 Floor (1-12-19) (online-video-cutter.com)">
            <a:hlinkClick r:id="" action="ppaction://media"/>
            <a:extLst>
              <a:ext uri="{FF2B5EF4-FFF2-40B4-BE49-F238E27FC236}">
                <a16:creationId xmlns:a16="http://schemas.microsoft.com/office/drawing/2014/main" id="{84CA5A46-E326-46C0-B30B-9C3686669A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80600" y="830189"/>
            <a:ext cx="2733274" cy="1537467"/>
          </a:xfrm>
          <a:prstGeom prst="rect">
            <a:avLst/>
          </a:prstGeom>
        </p:spPr>
      </p:pic>
    </p:spTree>
    <p:extLst>
      <p:ext uri="{BB962C8B-B14F-4D97-AF65-F5344CB8AC3E}">
        <p14:creationId xmlns:p14="http://schemas.microsoft.com/office/powerpoint/2010/main" val="350438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8B1F00-6749-497E-B2D0-633E855FC2C9}"/>
              </a:ext>
            </a:extLst>
          </p:cNvPr>
          <p:cNvSpPr>
            <a:spLocks noGrp="1"/>
          </p:cNvSpPr>
          <p:nvPr>
            <p:ph type="title"/>
          </p:nvPr>
        </p:nvSpPr>
        <p:spPr/>
        <p:txBody>
          <a:bodyPr/>
          <a:lstStyle/>
          <a:p>
            <a:r>
              <a:rPr lang="en-GB" dirty="0"/>
              <a:t>`	</a:t>
            </a:r>
          </a:p>
        </p:txBody>
      </p:sp>
      <p:pic>
        <p:nvPicPr>
          <p:cNvPr id="6" name="Picture 5" descr="A screenshot of a cell phone&#10;&#10;Description automatically generated">
            <a:extLst>
              <a:ext uri="{FF2B5EF4-FFF2-40B4-BE49-F238E27FC236}">
                <a16:creationId xmlns:a16="http://schemas.microsoft.com/office/drawing/2014/main" id="{23B22138-D7D6-4E44-B721-E5A93B07BE5B}"/>
              </a:ext>
            </a:extLst>
          </p:cNvPr>
          <p:cNvPicPr>
            <a:picLocks noChangeAspect="1"/>
          </p:cNvPicPr>
          <p:nvPr/>
        </p:nvPicPr>
        <p:blipFill rotWithShape="1">
          <a:blip r:embed="rId3"/>
          <a:srcRect b="56814"/>
          <a:stretch/>
        </p:blipFill>
        <p:spPr>
          <a:xfrm>
            <a:off x="1719168" y="2571750"/>
            <a:ext cx="5436083" cy="1072877"/>
          </a:xfrm>
          <a:prstGeom prst="rect">
            <a:avLst/>
          </a:prstGeom>
        </p:spPr>
      </p:pic>
      <p:sp>
        <p:nvSpPr>
          <p:cNvPr id="12" name="Text Placeholder 1">
            <a:extLst>
              <a:ext uri="{FF2B5EF4-FFF2-40B4-BE49-F238E27FC236}">
                <a16:creationId xmlns:a16="http://schemas.microsoft.com/office/drawing/2014/main" id="{3BA8DC51-CBFC-4183-85DF-A29451A38A35}"/>
              </a:ext>
            </a:extLst>
          </p:cNvPr>
          <p:cNvSpPr>
            <a:spLocks noGrp="1"/>
          </p:cNvSpPr>
          <p:nvPr>
            <p:ph type="body" idx="1"/>
          </p:nvPr>
        </p:nvSpPr>
        <p:spPr>
          <a:xfrm>
            <a:off x="249124" y="977980"/>
            <a:ext cx="8645751" cy="663460"/>
          </a:xfrm>
        </p:spPr>
        <p:txBody>
          <a:bodyPr/>
          <a:lstStyle/>
          <a:p>
            <a:r>
              <a:rPr lang="en-US" sz="2400" dirty="0">
                <a:solidFill>
                  <a:schemeClr val="tx1">
                    <a:lumMod val="50000"/>
                  </a:schemeClr>
                </a:solidFill>
              </a:rPr>
              <a:t>A simple network trained with motion magnitude as input</a:t>
            </a:r>
          </a:p>
          <a:p>
            <a:r>
              <a:rPr lang="en-US" sz="2400" dirty="0">
                <a:solidFill>
                  <a:schemeClr val="tx1">
                    <a:lumMod val="50000"/>
                  </a:schemeClr>
                </a:solidFill>
              </a:rPr>
              <a:t>Motion magnitude correlated with distance to camera</a:t>
            </a:r>
          </a:p>
        </p:txBody>
      </p:sp>
      <p:pic>
        <p:nvPicPr>
          <p:cNvPr id="16" name="Picture 15" descr="A screenshot of a cell phone&#10;&#10;Description automatically generated">
            <a:extLst>
              <a:ext uri="{FF2B5EF4-FFF2-40B4-BE49-F238E27FC236}">
                <a16:creationId xmlns:a16="http://schemas.microsoft.com/office/drawing/2014/main" id="{5E0E0E29-ABDD-457C-A9D3-296B84A1D561}"/>
              </a:ext>
            </a:extLst>
          </p:cNvPr>
          <p:cNvPicPr>
            <a:picLocks noChangeAspect="1"/>
          </p:cNvPicPr>
          <p:nvPr/>
        </p:nvPicPr>
        <p:blipFill rotWithShape="1">
          <a:blip r:embed="rId3"/>
          <a:srcRect t="79220"/>
          <a:stretch/>
        </p:blipFill>
        <p:spPr>
          <a:xfrm>
            <a:off x="1719168" y="3661746"/>
            <a:ext cx="5436083" cy="516251"/>
          </a:xfrm>
          <a:prstGeom prst="rect">
            <a:avLst/>
          </a:prstGeom>
        </p:spPr>
      </p:pic>
      <p:sp>
        <p:nvSpPr>
          <p:cNvPr id="17" name="Google Shape;479;p49">
            <a:extLst>
              <a:ext uri="{FF2B5EF4-FFF2-40B4-BE49-F238E27FC236}">
                <a16:creationId xmlns:a16="http://schemas.microsoft.com/office/drawing/2014/main" id="{5299F1DB-F34A-4735-8B29-E6DB9AF59719}"/>
              </a:ext>
            </a:extLst>
          </p:cNvPr>
          <p:cNvSpPr txBox="1">
            <a:spLocks/>
          </p:cNvSpPr>
          <p:nvPr/>
        </p:nvSpPr>
        <p:spPr>
          <a:xfrm>
            <a:off x="610703" y="176969"/>
            <a:ext cx="7797000" cy="4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 sz="3600" b="1" dirty="0">
                <a:solidFill>
                  <a:schemeClr val="tx1">
                    <a:lumMod val="50000"/>
                  </a:schemeClr>
                </a:solidFill>
                <a:latin typeface="Google Sans" panose="020B0503030502040204" pitchFamily="34" charset="0"/>
              </a:rPr>
              <a:t>SpeedNet ≠ </a:t>
            </a:r>
            <a:r>
              <a:rPr lang="en-GB" sz="3600" b="1" dirty="0">
                <a:solidFill>
                  <a:schemeClr val="tx1">
                    <a:lumMod val="50000"/>
                  </a:schemeClr>
                </a:solidFill>
                <a:latin typeface="Google Sans" panose="020B0503030502040204" pitchFamily="34" charset="0"/>
              </a:rPr>
              <a:t>Motion Magnitude</a:t>
            </a:r>
            <a:endParaRPr lang="en" sz="3600" b="1" dirty="0">
              <a:solidFill>
                <a:schemeClr val="tx1">
                  <a:lumMod val="50000"/>
                </a:schemeClr>
              </a:solidFill>
              <a:latin typeface="Google Sans" panose="020B0503030502040204" pitchFamily="34" charset="0"/>
            </a:endParaRPr>
          </a:p>
        </p:txBody>
      </p:sp>
    </p:spTree>
    <p:extLst>
      <p:ext uri="{BB962C8B-B14F-4D97-AF65-F5344CB8AC3E}">
        <p14:creationId xmlns:p14="http://schemas.microsoft.com/office/powerpoint/2010/main" val="3504121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79;p49">
            <a:extLst>
              <a:ext uri="{FF2B5EF4-FFF2-40B4-BE49-F238E27FC236}">
                <a16:creationId xmlns:a16="http://schemas.microsoft.com/office/drawing/2014/main" id="{41EB7A87-DDC6-4DEE-80EC-370AAB6336F1}"/>
              </a:ext>
            </a:extLst>
          </p:cNvPr>
          <p:cNvSpPr txBox="1">
            <a:spLocks/>
          </p:cNvSpPr>
          <p:nvPr/>
        </p:nvSpPr>
        <p:spPr>
          <a:xfrm>
            <a:off x="610703" y="176969"/>
            <a:ext cx="7797000" cy="4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 sz="3600" b="1" dirty="0">
                <a:solidFill>
                  <a:schemeClr val="tx1">
                    <a:lumMod val="50000"/>
                  </a:schemeClr>
                </a:solidFill>
                <a:latin typeface="Google Sans" panose="020B0503030502040204" pitchFamily="34" charset="0"/>
              </a:rPr>
              <a:t>SpeedNet ≠ </a:t>
            </a:r>
            <a:r>
              <a:rPr lang="en-GB" sz="3600" b="1" dirty="0">
                <a:solidFill>
                  <a:schemeClr val="tx1">
                    <a:lumMod val="50000"/>
                  </a:schemeClr>
                </a:solidFill>
                <a:latin typeface="Google Sans" panose="020B0503030502040204" pitchFamily="34" charset="0"/>
              </a:rPr>
              <a:t>Motion Magnitude</a:t>
            </a:r>
            <a:endParaRPr lang="en" sz="3600" b="1" dirty="0">
              <a:solidFill>
                <a:schemeClr val="tx1">
                  <a:lumMod val="50000"/>
                </a:schemeClr>
              </a:solidFill>
              <a:latin typeface="Google Sans" panose="020B0503030502040204" pitchFamily="34" charset="0"/>
            </a:endParaRPr>
          </a:p>
        </p:txBody>
      </p:sp>
      <p:pic>
        <p:nvPicPr>
          <p:cNvPr id="5" name="walking-1x-motion_half">
            <a:hlinkClick r:id="" action="ppaction://media"/>
            <a:extLst>
              <a:ext uri="{FF2B5EF4-FFF2-40B4-BE49-F238E27FC236}">
                <a16:creationId xmlns:a16="http://schemas.microsoft.com/office/drawing/2014/main" id="{351DACD4-647E-4CB5-8A76-AD20921EA1E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9564" y="1643591"/>
            <a:ext cx="3022600" cy="2413000"/>
          </a:xfrm>
          <a:prstGeom prst="rect">
            <a:avLst/>
          </a:prstGeom>
        </p:spPr>
      </p:pic>
      <p:pic>
        <p:nvPicPr>
          <p:cNvPr id="6" name="walking-2x-motion_half">
            <a:hlinkClick r:id="" action="ppaction://media"/>
            <a:extLst>
              <a:ext uri="{FF2B5EF4-FFF2-40B4-BE49-F238E27FC236}">
                <a16:creationId xmlns:a16="http://schemas.microsoft.com/office/drawing/2014/main" id="{359A2626-9911-4E13-BFFB-CFD204245E2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071836" y="1643591"/>
            <a:ext cx="3022600" cy="2413000"/>
          </a:xfrm>
          <a:prstGeom prst="rect">
            <a:avLst/>
          </a:prstGeom>
        </p:spPr>
      </p:pic>
      <p:sp>
        <p:nvSpPr>
          <p:cNvPr id="7" name="Google Shape;507;p51">
            <a:extLst>
              <a:ext uri="{FF2B5EF4-FFF2-40B4-BE49-F238E27FC236}">
                <a16:creationId xmlns:a16="http://schemas.microsoft.com/office/drawing/2014/main" id="{BD9DFFEF-762B-429D-8EFC-E2BD89DEA9B3}"/>
              </a:ext>
            </a:extLst>
          </p:cNvPr>
          <p:cNvSpPr txBox="1">
            <a:spLocks/>
          </p:cNvSpPr>
          <p:nvPr/>
        </p:nvSpPr>
        <p:spPr>
          <a:xfrm>
            <a:off x="796357" y="1001474"/>
            <a:ext cx="3529013"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GB" dirty="0">
                <a:solidFill>
                  <a:srgbClr val="FF0000"/>
                </a:solidFill>
                <a:latin typeface="Google Sans" panose="020B0503030502040204" pitchFamily="34" charset="0"/>
              </a:rPr>
              <a:t>Motion Magnitude (1x)</a:t>
            </a:r>
          </a:p>
        </p:txBody>
      </p:sp>
      <p:sp>
        <p:nvSpPr>
          <p:cNvPr id="8" name="Google Shape;507;p51">
            <a:extLst>
              <a:ext uri="{FF2B5EF4-FFF2-40B4-BE49-F238E27FC236}">
                <a16:creationId xmlns:a16="http://schemas.microsoft.com/office/drawing/2014/main" id="{35771ACF-402B-4BD9-9657-E9B687A1D063}"/>
              </a:ext>
            </a:extLst>
          </p:cNvPr>
          <p:cNvSpPr txBox="1">
            <a:spLocks/>
          </p:cNvSpPr>
          <p:nvPr/>
        </p:nvSpPr>
        <p:spPr>
          <a:xfrm>
            <a:off x="4741824" y="1001473"/>
            <a:ext cx="3529013"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GB" dirty="0">
                <a:solidFill>
                  <a:srgbClr val="FF0000"/>
                </a:solidFill>
                <a:latin typeface="Google Sans" panose="020B0503030502040204" pitchFamily="34" charset="0"/>
              </a:rPr>
              <a:t>Motion Magnitude (2x)</a:t>
            </a:r>
          </a:p>
        </p:txBody>
      </p:sp>
    </p:spTree>
    <p:extLst>
      <p:ext uri="{BB962C8B-B14F-4D97-AF65-F5344CB8AC3E}">
        <p14:creationId xmlns:p14="http://schemas.microsoft.com/office/powerpoint/2010/main" val="425815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70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video>
              <p:cMediaNode vol="80000">
                <p:cTn id="1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79;p49">
            <a:extLst>
              <a:ext uri="{FF2B5EF4-FFF2-40B4-BE49-F238E27FC236}">
                <a16:creationId xmlns:a16="http://schemas.microsoft.com/office/drawing/2014/main" id="{41EB7A87-DDC6-4DEE-80EC-370AAB6336F1}"/>
              </a:ext>
            </a:extLst>
          </p:cNvPr>
          <p:cNvSpPr txBox="1">
            <a:spLocks/>
          </p:cNvSpPr>
          <p:nvPr/>
        </p:nvSpPr>
        <p:spPr>
          <a:xfrm>
            <a:off x="610703" y="176969"/>
            <a:ext cx="7797000" cy="4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 sz="3600" b="1" dirty="0">
                <a:solidFill>
                  <a:schemeClr val="tx1">
                    <a:lumMod val="50000"/>
                  </a:schemeClr>
                </a:solidFill>
                <a:latin typeface="Google Sans" panose="020B0503030502040204" pitchFamily="34" charset="0"/>
              </a:rPr>
              <a:t>SpeedNet ≠ </a:t>
            </a:r>
            <a:r>
              <a:rPr lang="en-GB" sz="3600" b="1" dirty="0">
                <a:solidFill>
                  <a:schemeClr val="tx1">
                    <a:lumMod val="50000"/>
                  </a:schemeClr>
                </a:solidFill>
                <a:latin typeface="Google Sans" panose="020B0503030502040204" pitchFamily="34" charset="0"/>
              </a:rPr>
              <a:t>Motion Magnitude</a:t>
            </a:r>
            <a:endParaRPr lang="en" sz="3600" b="1" dirty="0">
              <a:solidFill>
                <a:schemeClr val="tx1">
                  <a:lumMod val="50000"/>
                </a:schemeClr>
              </a:solidFill>
              <a:latin typeface="Google Sans" panose="020B0503030502040204" pitchFamily="34" charset="0"/>
            </a:endParaRPr>
          </a:p>
        </p:txBody>
      </p:sp>
      <p:sp>
        <p:nvSpPr>
          <p:cNvPr id="7" name="Google Shape;507;p51">
            <a:extLst>
              <a:ext uri="{FF2B5EF4-FFF2-40B4-BE49-F238E27FC236}">
                <a16:creationId xmlns:a16="http://schemas.microsoft.com/office/drawing/2014/main" id="{BD9DFFEF-762B-429D-8EFC-E2BD89DEA9B3}"/>
              </a:ext>
            </a:extLst>
          </p:cNvPr>
          <p:cNvSpPr txBox="1">
            <a:spLocks/>
          </p:cNvSpPr>
          <p:nvPr/>
        </p:nvSpPr>
        <p:spPr>
          <a:xfrm>
            <a:off x="796357" y="1001474"/>
            <a:ext cx="3529013"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GB" dirty="0" err="1">
                <a:solidFill>
                  <a:srgbClr val="00B050"/>
                </a:solidFill>
                <a:latin typeface="Google Sans" panose="020B0503030502040204" pitchFamily="34" charset="0"/>
              </a:rPr>
              <a:t>SpeedNet</a:t>
            </a:r>
            <a:r>
              <a:rPr lang="en-GB" dirty="0">
                <a:solidFill>
                  <a:srgbClr val="00B050"/>
                </a:solidFill>
                <a:latin typeface="Google Sans" panose="020B0503030502040204" pitchFamily="34" charset="0"/>
              </a:rPr>
              <a:t> (1x)</a:t>
            </a:r>
          </a:p>
        </p:txBody>
      </p:sp>
      <p:sp>
        <p:nvSpPr>
          <p:cNvPr id="8" name="Google Shape;507;p51">
            <a:extLst>
              <a:ext uri="{FF2B5EF4-FFF2-40B4-BE49-F238E27FC236}">
                <a16:creationId xmlns:a16="http://schemas.microsoft.com/office/drawing/2014/main" id="{35771ACF-402B-4BD9-9657-E9B687A1D063}"/>
              </a:ext>
            </a:extLst>
          </p:cNvPr>
          <p:cNvSpPr txBox="1">
            <a:spLocks/>
          </p:cNvSpPr>
          <p:nvPr/>
        </p:nvSpPr>
        <p:spPr>
          <a:xfrm>
            <a:off x="4741824" y="1001473"/>
            <a:ext cx="3529013" cy="414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GB" dirty="0" err="1">
                <a:solidFill>
                  <a:srgbClr val="00B050"/>
                </a:solidFill>
                <a:latin typeface="Google Sans" panose="020B0503030502040204" pitchFamily="34" charset="0"/>
              </a:rPr>
              <a:t>SpeedNet</a:t>
            </a:r>
            <a:r>
              <a:rPr lang="en-GB" dirty="0">
                <a:solidFill>
                  <a:srgbClr val="00B050"/>
                </a:solidFill>
                <a:latin typeface="Google Sans" panose="020B0503030502040204" pitchFamily="34" charset="0"/>
              </a:rPr>
              <a:t> (2x)</a:t>
            </a:r>
            <a:endParaRPr lang="en-GB" dirty="0">
              <a:solidFill>
                <a:srgbClr val="FF0000"/>
              </a:solidFill>
              <a:latin typeface="Google Sans" panose="020B0503030502040204" pitchFamily="34" charset="0"/>
            </a:endParaRPr>
          </a:p>
        </p:txBody>
      </p:sp>
      <p:pic>
        <p:nvPicPr>
          <p:cNvPr id="2" name="walking-1x-speednet_half">
            <a:hlinkClick r:id="" action="ppaction://media"/>
            <a:extLst>
              <a:ext uri="{FF2B5EF4-FFF2-40B4-BE49-F238E27FC236}">
                <a16:creationId xmlns:a16="http://schemas.microsoft.com/office/drawing/2014/main" id="{1856AF12-4F20-4FF2-BB0F-2DD64E68AE4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9563" y="1640168"/>
            <a:ext cx="3022600" cy="2413000"/>
          </a:xfrm>
          <a:prstGeom prst="rect">
            <a:avLst/>
          </a:prstGeom>
        </p:spPr>
      </p:pic>
      <p:pic>
        <p:nvPicPr>
          <p:cNvPr id="3" name="walking-2x-speednet_half">
            <a:hlinkClick r:id="" action="ppaction://media"/>
            <a:extLst>
              <a:ext uri="{FF2B5EF4-FFF2-40B4-BE49-F238E27FC236}">
                <a16:creationId xmlns:a16="http://schemas.microsoft.com/office/drawing/2014/main" id="{629DFB1F-6F9C-4CD5-94B4-483A3DF9FB4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995030" y="1640168"/>
            <a:ext cx="3022600" cy="2413000"/>
          </a:xfrm>
          <a:prstGeom prst="rect">
            <a:avLst/>
          </a:prstGeom>
        </p:spPr>
      </p:pic>
    </p:spTree>
    <p:extLst>
      <p:ext uri="{BB962C8B-B14F-4D97-AF65-F5344CB8AC3E}">
        <p14:creationId xmlns:p14="http://schemas.microsoft.com/office/powerpoint/2010/main" val="69000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70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video>
              <p:cMediaNode vol="80000">
                <p:cTn id="12"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79;p49">
            <a:extLst>
              <a:ext uri="{FF2B5EF4-FFF2-40B4-BE49-F238E27FC236}">
                <a16:creationId xmlns:a16="http://schemas.microsoft.com/office/drawing/2014/main" id="{CCA01EA0-FAB0-42AC-A718-2DD441B006EB}"/>
              </a:ext>
            </a:extLst>
          </p:cNvPr>
          <p:cNvSpPr txBox="1">
            <a:spLocks/>
          </p:cNvSpPr>
          <p:nvPr/>
        </p:nvSpPr>
        <p:spPr>
          <a:xfrm>
            <a:off x="425622" y="365812"/>
            <a:ext cx="7797000" cy="41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GB" sz="3600" b="1" dirty="0">
                <a:solidFill>
                  <a:schemeClr val="tx1">
                    <a:lumMod val="50000"/>
                  </a:schemeClr>
                </a:solidFill>
                <a:latin typeface="Google Sans" panose="020B0503030502040204" pitchFamily="34" charset="0"/>
              </a:rPr>
              <a:t>Training </a:t>
            </a:r>
            <a:r>
              <a:rPr lang="en-GB" sz="3600" b="1" dirty="0" err="1">
                <a:solidFill>
                  <a:schemeClr val="tx1">
                    <a:lumMod val="50000"/>
                  </a:schemeClr>
                </a:solidFill>
                <a:latin typeface="Google Sans" panose="020B0503030502040204" pitchFamily="34" charset="0"/>
              </a:rPr>
              <a:t>SpeedNet</a:t>
            </a:r>
            <a:endParaRPr lang="en" sz="3600" b="1" dirty="0">
              <a:solidFill>
                <a:schemeClr val="tx1">
                  <a:lumMod val="50000"/>
                </a:schemeClr>
              </a:solidFill>
              <a:latin typeface="Google Sans" panose="020B0503030502040204" pitchFamily="34" charset="0"/>
            </a:endParaRPr>
          </a:p>
        </p:txBody>
      </p:sp>
      <p:pic>
        <p:nvPicPr>
          <p:cNvPr id="6" name="Picture 5" descr="A picture containing screenshot&#10;&#10;Description automatically generated">
            <a:extLst>
              <a:ext uri="{FF2B5EF4-FFF2-40B4-BE49-F238E27FC236}">
                <a16:creationId xmlns:a16="http://schemas.microsoft.com/office/drawing/2014/main" id="{947EE1BC-E540-4FE2-9580-A91724B1269A}"/>
              </a:ext>
            </a:extLst>
          </p:cNvPr>
          <p:cNvPicPr>
            <a:picLocks noChangeAspect="1"/>
          </p:cNvPicPr>
          <p:nvPr/>
        </p:nvPicPr>
        <p:blipFill>
          <a:blip r:embed="rId3"/>
          <a:stretch>
            <a:fillRect/>
          </a:stretch>
        </p:blipFill>
        <p:spPr>
          <a:xfrm>
            <a:off x="515074" y="1118072"/>
            <a:ext cx="7797000" cy="1732667"/>
          </a:xfrm>
          <a:prstGeom prst="rect">
            <a:avLst/>
          </a:prstGeom>
        </p:spPr>
      </p:pic>
      <p:cxnSp>
        <p:nvCxnSpPr>
          <p:cNvPr id="12" name="Straight Arrow Connector 11">
            <a:extLst>
              <a:ext uri="{FF2B5EF4-FFF2-40B4-BE49-F238E27FC236}">
                <a16:creationId xmlns:a16="http://schemas.microsoft.com/office/drawing/2014/main" id="{97FD48D8-1D66-445A-833D-DB0F92F040CE}"/>
              </a:ext>
            </a:extLst>
          </p:cNvPr>
          <p:cNvCxnSpPr/>
          <p:nvPr/>
        </p:nvCxnSpPr>
        <p:spPr>
          <a:xfrm flipV="1">
            <a:off x="5615609" y="2158727"/>
            <a:ext cx="0" cy="1284633"/>
          </a:xfrm>
          <a:prstGeom prst="straightConnector1">
            <a:avLst/>
          </a:prstGeom>
          <a:ln w="28575">
            <a:prstDash val="sysDash"/>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7755807-AA44-45D5-BF24-F879A80E0964}"/>
              </a:ext>
            </a:extLst>
          </p:cNvPr>
          <p:cNvSpPr txBox="1"/>
          <p:nvPr/>
        </p:nvSpPr>
        <p:spPr>
          <a:xfrm>
            <a:off x="3699058" y="3609929"/>
            <a:ext cx="3833101" cy="830997"/>
          </a:xfrm>
          <a:prstGeom prst="rect">
            <a:avLst/>
          </a:prstGeom>
          <a:noFill/>
        </p:spPr>
        <p:txBody>
          <a:bodyPr wrap="none" rtlCol="0">
            <a:spAutoFit/>
          </a:bodyPr>
          <a:lstStyle/>
          <a:p>
            <a:pPr algn="ctr"/>
            <a:r>
              <a:rPr lang="en-GB" sz="2400" dirty="0"/>
              <a:t>Spatial Max Pooling</a:t>
            </a:r>
          </a:p>
          <a:p>
            <a:pPr algn="ctr"/>
            <a:r>
              <a:rPr lang="en-GB" sz="2400" dirty="0"/>
              <a:t>Temporal Average Pooling</a:t>
            </a:r>
          </a:p>
        </p:txBody>
      </p:sp>
      <p:sp>
        <p:nvSpPr>
          <p:cNvPr id="5" name="Rectangle 4">
            <a:extLst>
              <a:ext uri="{FF2B5EF4-FFF2-40B4-BE49-F238E27FC236}">
                <a16:creationId xmlns:a16="http://schemas.microsoft.com/office/drawing/2014/main" id="{C706281D-A68A-4BC8-B87E-2229B0DE0E28}"/>
              </a:ext>
            </a:extLst>
          </p:cNvPr>
          <p:cNvSpPr/>
          <p:nvPr/>
        </p:nvSpPr>
        <p:spPr>
          <a:xfrm>
            <a:off x="1213805" y="1155860"/>
            <a:ext cx="606904" cy="21978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Rectangle 6">
            <a:extLst>
              <a:ext uri="{FF2B5EF4-FFF2-40B4-BE49-F238E27FC236}">
                <a16:creationId xmlns:a16="http://schemas.microsoft.com/office/drawing/2014/main" id="{F2FAB55D-8D51-48C3-8660-F948766A8EA5}"/>
              </a:ext>
            </a:extLst>
          </p:cNvPr>
          <p:cNvSpPr/>
          <p:nvPr/>
        </p:nvSpPr>
        <p:spPr>
          <a:xfrm>
            <a:off x="1050426" y="2550662"/>
            <a:ext cx="1343277" cy="21978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TextBox 7">
            <a:extLst>
              <a:ext uri="{FF2B5EF4-FFF2-40B4-BE49-F238E27FC236}">
                <a16:creationId xmlns:a16="http://schemas.microsoft.com/office/drawing/2014/main" id="{67B9BA46-A13B-405B-BC88-5949C212BACE}"/>
              </a:ext>
            </a:extLst>
          </p:cNvPr>
          <p:cNvSpPr txBox="1"/>
          <p:nvPr/>
        </p:nvSpPr>
        <p:spPr>
          <a:xfrm>
            <a:off x="1367554" y="1155860"/>
            <a:ext cx="275129" cy="276999"/>
          </a:xfrm>
          <a:prstGeom prst="rect">
            <a:avLst/>
          </a:prstGeom>
          <a:noFill/>
        </p:spPr>
        <p:txBody>
          <a:bodyPr wrap="square" rtlCol="0">
            <a:spAutoFit/>
          </a:bodyPr>
          <a:lstStyle/>
          <a:p>
            <a:r>
              <a:rPr lang="en-US" sz="1200" dirty="0">
                <a:solidFill>
                  <a:schemeClr val="accent4">
                    <a:lumMod val="75000"/>
                  </a:schemeClr>
                </a:solidFill>
              </a:rPr>
              <a:t>N</a:t>
            </a:r>
            <a:endParaRPr lang="LID4096" sz="1200" dirty="0">
              <a:solidFill>
                <a:schemeClr val="accent4">
                  <a:lumMod val="75000"/>
                </a:schemeClr>
              </a:solidFill>
            </a:endParaRPr>
          </a:p>
        </p:txBody>
      </p:sp>
      <p:sp>
        <p:nvSpPr>
          <p:cNvPr id="11" name="TextBox 10">
            <a:extLst>
              <a:ext uri="{FF2B5EF4-FFF2-40B4-BE49-F238E27FC236}">
                <a16:creationId xmlns:a16="http://schemas.microsoft.com/office/drawing/2014/main" id="{A6D08FDF-FEDB-4E86-BBAA-D5778C2DBA37}"/>
              </a:ext>
            </a:extLst>
          </p:cNvPr>
          <p:cNvSpPr txBox="1"/>
          <p:nvPr/>
        </p:nvSpPr>
        <p:spPr>
          <a:xfrm>
            <a:off x="1213805" y="2493449"/>
            <a:ext cx="1414025" cy="276999"/>
          </a:xfrm>
          <a:prstGeom prst="rect">
            <a:avLst/>
          </a:prstGeom>
          <a:noFill/>
        </p:spPr>
        <p:txBody>
          <a:bodyPr wrap="square" rtlCol="0">
            <a:spAutoFit/>
          </a:bodyPr>
          <a:lstStyle/>
          <a:p>
            <a:r>
              <a:rPr lang="en-US" sz="1200" dirty="0">
                <a:solidFill>
                  <a:schemeClr val="accent4">
                    <a:lumMod val="75000"/>
                  </a:schemeClr>
                </a:solidFill>
              </a:rPr>
              <a:t>(3 Channels)</a:t>
            </a:r>
            <a:endParaRPr lang="LID4096" sz="1200" dirty="0">
              <a:solidFill>
                <a:schemeClr val="accent4">
                  <a:lumMod val="75000"/>
                </a:schemeClr>
              </a:solidFill>
            </a:endParaRPr>
          </a:p>
        </p:txBody>
      </p:sp>
    </p:spTree>
    <p:extLst>
      <p:ext uri="{BB962C8B-B14F-4D97-AF65-F5344CB8AC3E}">
        <p14:creationId xmlns:p14="http://schemas.microsoft.com/office/powerpoint/2010/main" val="20330208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6|4.1|3.3"/>
</p:tagLst>
</file>

<file path=ppt/tags/tag2.xml><?xml version="1.0" encoding="utf-8"?>
<p:tagLst xmlns:a="http://schemas.openxmlformats.org/drawingml/2006/main" xmlns:r="http://schemas.openxmlformats.org/officeDocument/2006/relationships" xmlns:p="http://schemas.openxmlformats.org/presentationml/2006/main">
  <p:tag name="TIMING" val="|13.6|4.3|15.7|3.5|5|2.4"/>
</p:tagLst>
</file>

<file path=ppt/tags/tag3.xml><?xml version="1.0" encoding="utf-8"?>
<p:tagLst xmlns:a="http://schemas.openxmlformats.org/drawingml/2006/main" xmlns:r="http://schemas.openxmlformats.org/officeDocument/2006/relationships" xmlns:p="http://schemas.openxmlformats.org/presentationml/2006/main">
  <p:tag name="TIMING" val="|5.2|2.6|2.4|4.4|1.4"/>
</p:tagLst>
</file>

<file path=ppt/tags/tag4.xml><?xml version="1.0" encoding="utf-8"?>
<p:tagLst xmlns:a="http://schemas.openxmlformats.org/drawingml/2006/main" xmlns:r="http://schemas.openxmlformats.org/officeDocument/2006/relationships" xmlns:p="http://schemas.openxmlformats.org/presentationml/2006/main">
  <p:tag name="TIMING" val="|5|7.7|16.8"/>
</p:tagLst>
</file>

<file path=ppt/tags/tag5.xml><?xml version="1.0" encoding="utf-8"?>
<p:tagLst xmlns:a="http://schemas.openxmlformats.org/drawingml/2006/main" xmlns:r="http://schemas.openxmlformats.org/officeDocument/2006/relationships" xmlns:p="http://schemas.openxmlformats.org/presentationml/2006/main">
  <p:tag name="TIMING" val="|5|7.7|16.8"/>
</p:tagLst>
</file>

<file path=ppt/tags/tag6.xml><?xml version="1.0" encoding="utf-8"?>
<p:tagLst xmlns:a="http://schemas.openxmlformats.org/drawingml/2006/main" xmlns:r="http://schemas.openxmlformats.org/officeDocument/2006/relationships" xmlns:p="http://schemas.openxmlformats.org/presentationml/2006/main">
  <p:tag name="TIMING" val="|4.5|5.2|3.5|3.5|5.5|3|2.2|4.5|2.5|1.8"/>
</p:tagLst>
</file>

<file path=ppt/tags/tag7.xml><?xml version="1.0" encoding="utf-8"?>
<p:tagLst xmlns:a="http://schemas.openxmlformats.org/drawingml/2006/main" xmlns:r="http://schemas.openxmlformats.org/officeDocument/2006/relationships" xmlns:p="http://schemas.openxmlformats.org/presentationml/2006/main">
  <p:tag name="TIMING" val="|4.5|5.2|3.5|3.5|5.5|3|2.2|4.5|2.5|1.8"/>
</p:tagLst>
</file>

<file path=ppt/tags/tag8.xml><?xml version="1.0" encoding="utf-8"?>
<p:tagLst xmlns:a="http://schemas.openxmlformats.org/drawingml/2006/main" xmlns:r="http://schemas.openxmlformats.org/officeDocument/2006/relationships" xmlns:p="http://schemas.openxmlformats.org/presentationml/2006/main">
  <p:tag name="TIMING" val="|4.5|5.2|3.5|3.5|5.5|3|2.2|4.5|2.5|1.8"/>
</p:tagLst>
</file>

<file path=ppt/theme/theme1.xml><?xml version="1.0" encoding="utf-8"?>
<a:theme xmlns:a="http://schemas.openxmlformats.org/drawingml/2006/main"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10785</TotalTime>
  <Words>2645</Words>
  <Application>Microsoft Office PowerPoint</Application>
  <PresentationFormat>On-screen Show (16:9)</PresentationFormat>
  <Paragraphs>264</Paragraphs>
  <Slides>34</Slides>
  <Notes>20</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Courier</vt:lpstr>
      <vt:lpstr>Google Sans</vt:lpstr>
      <vt:lpstr>Helvetica Neue Light</vt:lpstr>
      <vt:lpstr>Google Sans Medium</vt:lpstr>
      <vt:lpstr>Cambria Math</vt:lpstr>
      <vt:lpstr>Roboto</vt:lpstr>
      <vt:lpstr>Arial</vt:lpstr>
      <vt:lpstr>Google GBO Template</vt:lpstr>
      <vt:lpstr>PowerPoint Presentation</vt:lpstr>
      <vt:lpstr>Automatically predict “speediness”</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 </vt:lpstr>
      <vt:lpstr>Spatial Augmentations</vt:lpstr>
      <vt:lpstr>Temporal Augmentations</vt:lpstr>
      <vt:lpstr>Same Batch Training</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Adaptive video speedup</vt:lpstr>
      <vt:lpstr>Adaptive video speedup</vt:lpstr>
      <vt:lpstr>PowerPoint Presentation</vt:lpstr>
      <vt:lpstr>PowerPoint Presentation</vt:lpstr>
      <vt:lpstr>PowerPoint Presentation</vt:lpstr>
      <vt:lpstr>PowerPoint Presentation</vt:lpstr>
      <vt:lpstr>PowerPoint Presentation</vt:lpstr>
      <vt:lpstr>“Memory Eleven”: An artistic video by Bill Newsinger: https://www.youtube.com/watch?v=djylS0Wi_Io</vt:lpstr>
      <vt:lpstr>Spatio-Temporal Visualizations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Sagie Benaim</dc:creator>
  <cp:lastModifiedBy>Sagie Benaim</cp:lastModifiedBy>
  <cp:revision>1014</cp:revision>
  <dcterms:modified xsi:type="dcterms:W3CDTF">2020-06-22T14:16:00Z</dcterms:modified>
</cp:coreProperties>
</file>